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notesSlides/notesSlide1.xml" ContentType="application/vnd.openxmlformats-officedocument.presentationml.notesSlide+xml"/>
  <Override PartName="/ppt/tags/tag5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21"/>
  </p:notesMasterIdLst>
  <p:handoutMasterIdLst>
    <p:handoutMasterId r:id="rId22"/>
  </p:handoutMasterIdLst>
  <p:sldIdLst>
    <p:sldId id="1211" r:id="rId5"/>
    <p:sldId id="1395" r:id="rId6"/>
    <p:sldId id="1328" r:id="rId7"/>
    <p:sldId id="1389" r:id="rId8"/>
    <p:sldId id="1388" r:id="rId9"/>
    <p:sldId id="1390" r:id="rId10"/>
    <p:sldId id="1391" r:id="rId11"/>
    <p:sldId id="1392" r:id="rId12"/>
    <p:sldId id="1393" r:id="rId13"/>
    <p:sldId id="1394" r:id="rId14"/>
    <p:sldId id="1349" r:id="rId15"/>
    <p:sldId id="1396" r:id="rId16"/>
    <p:sldId id="1397" r:id="rId17"/>
    <p:sldId id="1398" r:id="rId18"/>
    <p:sldId id="1399" r:id="rId19"/>
    <p:sldId id="1373" r:id="rId20"/>
  </p:sldIdLst>
  <p:sldSz cx="13716000" cy="9144000"/>
  <p:notesSz cx="6858000" cy="3476625"/>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8FF"/>
    <a:srgbClr val="CBE3FB"/>
    <a:srgbClr val="F7941A"/>
    <a:srgbClr val="232F3E"/>
    <a:srgbClr val="C59259"/>
    <a:srgbClr val="FF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51" autoAdjust="0"/>
    <p:restoredTop sz="73663" autoAdjust="0"/>
  </p:normalViewPr>
  <p:slideViewPr>
    <p:cSldViewPr snapToGrid="0">
      <p:cViewPr>
        <p:scale>
          <a:sx n="82" d="100"/>
          <a:sy n="82" d="100"/>
        </p:scale>
        <p:origin x="1160" y="224"/>
      </p:cViewPr>
      <p:guideLst/>
    </p:cSldViewPr>
  </p:slideViewPr>
  <p:notesTextViewPr>
    <p:cViewPr>
      <p:scale>
        <a:sx n="1" d="1"/>
        <a:sy n="1" d="1"/>
      </p:scale>
      <p:origin x="0" y="0"/>
    </p:cViewPr>
  </p:notesTextViewPr>
  <p:sorterViewPr>
    <p:cViewPr>
      <p:scale>
        <a:sx n="30" d="100"/>
        <a:sy n="30" d="100"/>
      </p:scale>
      <p:origin x="0" y="0"/>
    </p:cViewPr>
  </p:sorterViewPr>
  <p:notesViewPr>
    <p:cSldViewPr snapToGrid="0">
      <p:cViewPr varScale="1">
        <p:scale>
          <a:sx n="90" d="100"/>
          <a:sy n="90" d="100"/>
        </p:scale>
        <p:origin x="1992" y="3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5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E97E4F-FC7D-43C8-A037-1A04BEAD36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7FFA2E6-3381-4795-B153-750907518A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2A1782-71C7-4ED0-B5EA-67BC612D333A}" type="datetimeFigureOut">
              <a:rPr lang="en-US" smtClean="0"/>
              <a:t>7/19/23</a:t>
            </a:fld>
            <a:endParaRPr lang="en-US" dirty="0"/>
          </a:p>
        </p:txBody>
      </p:sp>
      <p:sp>
        <p:nvSpPr>
          <p:cNvPr id="4" name="Footer Placeholder 3">
            <a:extLst>
              <a:ext uri="{FF2B5EF4-FFF2-40B4-BE49-F238E27FC236}">
                <a16:creationId xmlns:a16="http://schemas.microsoft.com/office/drawing/2014/main" id="{783CFD18-45A9-4ACD-B757-32BE64706B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C1144-C02A-439A-BECC-AEF41B3553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38871E-0D96-4907-8FED-854A8621D9B6}" type="slidenum">
              <a:rPr lang="en-US" smtClean="0"/>
              <a:t>‹#›</a:t>
            </a:fld>
            <a:endParaRPr lang="en-US" dirty="0"/>
          </a:p>
        </p:txBody>
      </p:sp>
    </p:spTree>
    <p:custDataLst>
      <p:tags r:id="rId2"/>
    </p:custDataLst>
    <p:extLst>
      <p:ext uri="{BB962C8B-B14F-4D97-AF65-F5344CB8AC3E}">
        <p14:creationId xmlns:p14="http://schemas.microsoft.com/office/powerpoint/2010/main" val="1139813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69EF1-BC9C-435C-A9B9-56A4F3695A0A}" type="datetimeFigureOut">
              <a:rPr lang="en-US" smtClean="0"/>
              <a:t>7/19/23</a:t>
            </a:fld>
            <a:endParaRPr lang="en-US" dirty="0"/>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685CE-4B7E-4DB4-B8A5-1B52FC48DBBD}" type="slidenum">
              <a:rPr lang="en-US" smtClean="0"/>
              <a:t>‹#›</a:t>
            </a:fld>
            <a:endParaRPr lang="en-US" dirty="0"/>
          </a:p>
        </p:txBody>
      </p:sp>
    </p:spTree>
    <p:extLst>
      <p:ext uri="{BB962C8B-B14F-4D97-AF65-F5344CB8AC3E}">
        <p14:creationId xmlns:p14="http://schemas.microsoft.com/office/powerpoint/2010/main" val="170591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a:t>HI, my name is Nirmit, and I am a science manager at Amazon. Today, I am going to talk about Science in eCommerce – where I will cover how to get into science roles in eCommerce and then how to succeed in those roles! Let’s formally cover the Agenda for today’s webinar. </a:t>
            </a:r>
          </a:p>
        </p:txBody>
      </p:sp>
      <p:sp>
        <p:nvSpPr>
          <p:cNvPr id="4" name="Slide Number Placeholder 3"/>
          <p:cNvSpPr>
            <a:spLocks noGrp="1"/>
          </p:cNvSpPr>
          <p:nvPr>
            <p:ph type="sldNum" sz="quarter" idx="5"/>
          </p:nvPr>
        </p:nvSpPr>
        <p:spPr/>
        <p:txBody>
          <a:bodyPr/>
          <a:lstStyle/>
          <a:p>
            <a:fld id="{50CA63D4-390C-43BC-BAA8-1584C2E8530B}" type="slidenum">
              <a:rPr lang="en-US" smtClean="0"/>
              <a:t>1</a:t>
            </a:fld>
            <a:endParaRPr lang="en-US" dirty="0"/>
          </a:p>
        </p:txBody>
      </p:sp>
    </p:spTree>
    <p:extLst>
      <p:ext uri="{BB962C8B-B14F-4D97-AF65-F5344CB8AC3E}">
        <p14:creationId xmlns:p14="http://schemas.microsoft.com/office/powerpoint/2010/main" val="254596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Just to summarize, for my WHAT and WHY: </a:t>
            </a:r>
          </a:p>
          <a:p>
            <a:endParaRPr lang="en-US" dirty="0">
              <a:effectLst/>
              <a:latin typeface="Helvetica Neue" panose="02000503000000020004" pitchFamily="2" charset="0"/>
            </a:endParaRPr>
          </a:p>
          <a:p>
            <a:r>
              <a:rPr lang="en-US" dirty="0">
                <a:effectLst/>
                <a:latin typeface="Helvetica Neue" panose="02000503000000020004" pitchFamily="2" charset="0"/>
              </a:rPr>
              <a:t>I love to work at the intersection of ML and Optimization because I absolutely loved my undergrad coursework in math and computer science, and found really interesting to apply those concepts in industry problems – this I learnt through my internships. I love working at the intersection of ML and optimization because they both of them combined generally form end-to-end science framework of any problem. </a:t>
            </a:r>
          </a:p>
          <a:p>
            <a:endParaRPr lang="en-US" dirty="0">
              <a:effectLst/>
              <a:latin typeface="Helvetica Neue" panose="02000503000000020004" pitchFamily="2" charset="0"/>
            </a:endParaRPr>
          </a:p>
          <a:p>
            <a:r>
              <a:rPr lang="en-US" dirty="0">
                <a:effectLst/>
                <a:latin typeface="Helvetica Neue" panose="02000503000000020004" pitchFamily="2" charset="0"/>
              </a:rPr>
              <a:t>I always loved working at a fact paced environment: because I love to see results and materialization of my work, it gives me joy! </a:t>
            </a:r>
          </a:p>
          <a:p>
            <a:endParaRPr lang="en-US" dirty="0">
              <a:effectLst/>
              <a:latin typeface="Helvetica Neue" panose="02000503000000020004" pitchFamily="2" charset="0"/>
            </a:endParaRPr>
          </a:p>
          <a:p>
            <a:r>
              <a:rPr lang="en-US" dirty="0">
                <a:effectLst/>
                <a:latin typeface="Helvetica Neue" panose="02000503000000020004" pitchFamily="2" charset="0"/>
              </a:rPr>
              <a:t>Lastly, I absolutely love working in the eCommerce industry because there are just so many problems to solve with the help of science – across advertising, supply chain, product, logistics – just so many, great for future career prospects as a scientist. When I was interviewing post my graduate studies in the US, I always used to ask myself of the problems I’d love to solve for a company, and if I could only come up with a small number of problems to solve, that was a big RED flag for me to interview for a company. </a:t>
            </a:r>
          </a:p>
          <a:p>
            <a:endParaRPr lang="en-US" dirty="0">
              <a:effectLst/>
              <a:latin typeface="Helvetica Neue" panose="02000503000000020004" pitchFamily="2" charset="0"/>
            </a:endParaRPr>
          </a:p>
          <a:p>
            <a:r>
              <a:rPr lang="en-US" dirty="0">
                <a:effectLst/>
                <a:latin typeface="Helvetica Neue" panose="02000503000000020004" pitchFamily="2" charset="0"/>
              </a:rPr>
              <a:t>This is a good Segway into my next topic, which is applications of science in eCommerce. </a:t>
            </a:r>
          </a:p>
        </p:txBody>
      </p:sp>
      <p:sp>
        <p:nvSpPr>
          <p:cNvPr id="4" name="Slide Number Placeholder 3"/>
          <p:cNvSpPr>
            <a:spLocks noGrp="1"/>
          </p:cNvSpPr>
          <p:nvPr>
            <p:ph type="sldNum" sz="quarter" idx="5"/>
          </p:nvPr>
        </p:nvSpPr>
        <p:spPr/>
        <p:txBody>
          <a:bodyPr/>
          <a:lstStyle/>
          <a:p>
            <a:fld id="{50CA63D4-390C-43BC-BAA8-1584C2E8530B}" type="slidenum">
              <a:rPr lang="en-US" smtClean="0"/>
              <a:t>10</a:t>
            </a:fld>
            <a:endParaRPr lang="en-US" dirty="0"/>
          </a:p>
        </p:txBody>
      </p:sp>
    </p:spTree>
    <p:extLst>
      <p:ext uri="{BB962C8B-B14F-4D97-AF65-F5344CB8AC3E}">
        <p14:creationId xmlns:p14="http://schemas.microsoft.com/office/powerpoint/2010/main" val="574743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8B685CE-4B7E-4DB4-B8A5-1B52FC48DBBD}" type="slidenum">
              <a:rPr lang="en-US" smtClean="0"/>
              <a:t>11</a:t>
            </a:fld>
            <a:endParaRPr lang="en-US"/>
          </a:p>
        </p:txBody>
      </p:sp>
    </p:spTree>
    <p:extLst>
      <p:ext uri="{BB962C8B-B14F-4D97-AF65-F5344CB8AC3E}">
        <p14:creationId xmlns:p14="http://schemas.microsoft.com/office/powerpoint/2010/main" val="1284615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The thing that excites me most about science in eCommerce is that there are just so many problems to solve! When I was leading science and analytics for one of the startups in India, I broadly categorized my team into three broad verticals: </a:t>
            </a:r>
          </a:p>
          <a:p>
            <a:endParaRPr lang="en-US" dirty="0">
              <a:effectLst/>
              <a:latin typeface="Helvetica Neue" panose="02000503000000020004" pitchFamily="2" charset="0"/>
            </a:endParaRPr>
          </a:p>
          <a:p>
            <a:pPr marL="228600" indent="-228600">
              <a:buAutoNum type="arabicParenBoth"/>
            </a:pPr>
            <a:r>
              <a:rPr lang="en-US" dirty="0">
                <a:effectLst/>
                <a:latin typeface="Helvetica Neue" panose="02000503000000020004" pitchFamily="2" charset="0"/>
              </a:rPr>
              <a:t>Advertising/Marketing science: problems like predicting user churn, finding the best retention policies for them who’re likely to churn, measuring the effectiveness of offers, attribution modeling, </a:t>
            </a:r>
            <a:r>
              <a:rPr lang="en-US" dirty="0" err="1">
                <a:effectLst/>
                <a:latin typeface="Helvetica Neue" panose="02000503000000020004" pitchFamily="2" charset="0"/>
              </a:rPr>
              <a:t>etc</a:t>
            </a:r>
            <a:r>
              <a:rPr lang="en-US" dirty="0">
                <a:effectLst/>
                <a:latin typeface="Helvetica Neue" panose="02000503000000020004" pitchFamily="2" charset="0"/>
              </a:rPr>
              <a:t> are just high level examples. In my opinion, advertising has the widest applications of experimentation/statistics, then ML and finally optimization. The biggest optimization application is probably finding the appropriate bidding amount for an ad that you’d want to host on your site. </a:t>
            </a:r>
          </a:p>
          <a:p>
            <a:pPr marL="228600" indent="-228600">
              <a:buAutoNum type="arabicParenBoth"/>
            </a:pPr>
            <a:r>
              <a:rPr lang="en-US" dirty="0">
                <a:effectLst/>
                <a:latin typeface="Helvetica Neue" panose="02000503000000020004" pitchFamily="2" charset="0"/>
              </a:rPr>
              <a:t>Second </a:t>
            </a:r>
            <a:r>
              <a:rPr lang="en-US" dirty="0" err="1">
                <a:effectLst/>
                <a:latin typeface="Helvetica Neue" panose="02000503000000020004" pitchFamily="2" charset="0"/>
              </a:rPr>
              <a:t>certical</a:t>
            </a:r>
            <a:r>
              <a:rPr lang="en-US" dirty="0">
                <a:effectLst/>
                <a:latin typeface="Helvetica Neue" panose="02000503000000020004" pitchFamily="2" charset="0"/>
              </a:rPr>
              <a:t>, Operations Science: Stuff like delivery routing, call-center/associate hiring based on order forecasting, finding where to set a delivery hub or a warehouse, </a:t>
            </a:r>
            <a:r>
              <a:rPr lang="en-US" dirty="0" err="1">
                <a:effectLst/>
                <a:latin typeface="Helvetica Neue" panose="02000503000000020004" pitchFamily="2" charset="0"/>
              </a:rPr>
              <a:t>etc</a:t>
            </a:r>
            <a:r>
              <a:rPr lang="en-US" dirty="0">
                <a:effectLst/>
                <a:latin typeface="Helvetica Neue" panose="02000503000000020004" pitchFamily="2" charset="0"/>
              </a:rPr>
              <a:t> would be typical problems to solve in this area! In my opinion, we have a lot of ML and optimization applications in this domain, but there are a lot of things that require one time investments in this space, for which experiments are hard to perform. Like, you can’t buy a building as a warehouse as an experiment! Hence, robust simulation also becomes super critical in this domain. </a:t>
            </a:r>
          </a:p>
          <a:p>
            <a:pPr marL="228600" indent="-228600">
              <a:buAutoNum type="arabicParenBoth"/>
            </a:pPr>
            <a:r>
              <a:rPr lang="en-US" dirty="0">
                <a:effectLst/>
                <a:latin typeface="Helvetica Neue" panose="02000503000000020004" pitchFamily="2" charset="0"/>
              </a:rPr>
              <a:t>Third, Product Science: Problems like product listing order, recommendations, measuring user journey, </a:t>
            </a:r>
            <a:r>
              <a:rPr lang="en-US" dirty="0" err="1">
                <a:effectLst/>
                <a:latin typeface="Helvetica Neue" panose="02000503000000020004" pitchFamily="2" charset="0"/>
              </a:rPr>
              <a:t>etc</a:t>
            </a:r>
            <a:r>
              <a:rPr lang="en-US" dirty="0">
                <a:effectLst/>
                <a:latin typeface="Helvetica Neue" panose="02000503000000020004" pitchFamily="2" charset="0"/>
              </a:rPr>
              <a:t> would fall under this umbrella. Again, for eCommerce, statistics/experimentation is super critical in this domain because that serves as an affirmative tool for you to help your product evolve fast. Then, optimization and ML also have a good number of applications, recommendation engine is a conjunction of both! </a:t>
            </a:r>
          </a:p>
        </p:txBody>
      </p:sp>
      <p:sp>
        <p:nvSpPr>
          <p:cNvPr id="4" name="Slide Number Placeholder 3"/>
          <p:cNvSpPr>
            <a:spLocks noGrp="1"/>
          </p:cNvSpPr>
          <p:nvPr>
            <p:ph type="sldNum" sz="quarter" idx="5"/>
          </p:nvPr>
        </p:nvSpPr>
        <p:spPr/>
        <p:txBody>
          <a:bodyPr/>
          <a:lstStyle/>
          <a:p>
            <a:fld id="{50CA63D4-390C-43BC-BAA8-1584C2E8530B}" type="slidenum">
              <a:rPr lang="en-US" smtClean="0"/>
              <a:t>12</a:t>
            </a:fld>
            <a:endParaRPr lang="en-US" dirty="0"/>
          </a:p>
        </p:txBody>
      </p:sp>
    </p:spTree>
    <p:extLst>
      <p:ext uri="{BB962C8B-B14F-4D97-AF65-F5344CB8AC3E}">
        <p14:creationId xmlns:p14="http://schemas.microsoft.com/office/powerpoint/2010/main" val="34656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Now, that was a perspective when I look at breadth of science applications in eCommerce, but here is a flowchart of the system I designed and developed to just predict the last mile efficiency of deliver performed by Amazon, which serves as a critical input to $2B+ decisions at Amazon such as labor hiring for last-mile deliveries, buying fleet of diff sizes, last-mile warehouse topology optimization, etc. This model I solely developed comprised 5 different ML and stats models working in conjunction, and was among the top 10 research and development (out of 500+) projects in 2020 within the Consumer Org (aka the supply chain org). But anyway, this is just to show that when you’re working at big companies, you get to spend 2 years on developing projects just for one niche domain within operations!</a:t>
            </a:r>
          </a:p>
        </p:txBody>
      </p:sp>
      <p:sp>
        <p:nvSpPr>
          <p:cNvPr id="4" name="Slide Number Placeholder 3"/>
          <p:cNvSpPr>
            <a:spLocks noGrp="1"/>
          </p:cNvSpPr>
          <p:nvPr>
            <p:ph type="sldNum" sz="quarter" idx="5"/>
          </p:nvPr>
        </p:nvSpPr>
        <p:spPr/>
        <p:txBody>
          <a:bodyPr/>
          <a:lstStyle/>
          <a:p>
            <a:fld id="{50CA63D4-390C-43BC-BAA8-1584C2E8530B}" type="slidenum">
              <a:rPr lang="en-US" smtClean="0"/>
              <a:t>13</a:t>
            </a:fld>
            <a:endParaRPr lang="en-US" dirty="0"/>
          </a:p>
        </p:txBody>
      </p:sp>
    </p:spTree>
    <p:extLst>
      <p:ext uri="{BB962C8B-B14F-4D97-AF65-F5344CB8AC3E}">
        <p14:creationId xmlns:p14="http://schemas.microsoft.com/office/powerpoint/2010/main" val="3198795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Now, we’ve learnt that working as a scientist in eCommerce industry is so cool! Now, what are the factors I have seen leaders look for when they’re looking for best candidates for roles in the eCommerce? </a:t>
            </a:r>
          </a:p>
          <a:p>
            <a:endParaRPr lang="en-US" dirty="0">
              <a:effectLst/>
              <a:latin typeface="Helvetica Neue" panose="02000503000000020004" pitchFamily="2" charset="0"/>
            </a:endParaRPr>
          </a:p>
          <a:p>
            <a:r>
              <a:rPr lang="en-US" dirty="0">
                <a:effectLst/>
                <a:latin typeface="Helvetica Neue" panose="02000503000000020004" pitchFamily="2" charset="0"/>
              </a:rPr>
              <a:t>First – science breadth. Depending on the domain of eCommerce you’re interviewing, science breadth could mean a mix of stats/optimization/ml/simulation and sometimes NLP and computer vision too! Having a decent high level knowledge in cross cutting science concepts that apply across the relevant domains is key. For example, knowing about concepts such as p-value, probability concepts, confusion matrices, regression, linear programming, </a:t>
            </a:r>
            <a:r>
              <a:rPr lang="en-US" dirty="0" err="1">
                <a:effectLst/>
                <a:latin typeface="Helvetica Neue" panose="02000503000000020004" pitchFamily="2" charset="0"/>
              </a:rPr>
              <a:t>etc</a:t>
            </a:r>
            <a:r>
              <a:rPr lang="en-US" dirty="0">
                <a:effectLst/>
                <a:latin typeface="Helvetica Neue" panose="02000503000000020004" pitchFamily="2" charset="0"/>
              </a:rPr>
              <a:t> is good because that just shows you can function as a generalist and develop in-depth if expertise when needed. </a:t>
            </a:r>
          </a:p>
          <a:p>
            <a:endParaRPr lang="en-US" dirty="0">
              <a:effectLst/>
              <a:latin typeface="Helvetica Neue" panose="02000503000000020004" pitchFamily="2" charset="0"/>
            </a:endParaRPr>
          </a:p>
          <a:p>
            <a:r>
              <a:rPr lang="en-US" dirty="0">
                <a:effectLst/>
                <a:latin typeface="Helvetica Neue" panose="02000503000000020004" pitchFamily="2" charset="0"/>
              </a:rPr>
              <a:t>Second – science depth, this would basically mean that you understand in-depth concepts related to a field or two of your interest! </a:t>
            </a:r>
          </a:p>
          <a:p>
            <a:endParaRPr lang="en-US" dirty="0">
              <a:effectLst/>
              <a:latin typeface="Helvetica Neue" panose="02000503000000020004" pitchFamily="2" charset="0"/>
            </a:endParaRPr>
          </a:p>
          <a:p>
            <a:r>
              <a:rPr lang="en-US" dirty="0">
                <a:effectLst/>
                <a:latin typeface="Helvetica Neue" panose="02000503000000020004" pitchFamily="2" charset="0"/>
              </a:rPr>
              <a:t>Third – science application to business. This is the place where I have seen folks perform not so well in general. In the 100+ interviews I have done for Amazon, a lot of people just jump into solutions for the problems asked, instead of asking for clarifying questions, which could help make the problem being discussed much simpler than it sounds! </a:t>
            </a:r>
          </a:p>
          <a:p>
            <a:endParaRPr lang="en-US" dirty="0">
              <a:effectLst/>
              <a:latin typeface="Helvetica Neue" panose="02000503000000020004" pitchFamily="2" charset="0"/>
            </a:endParaRPr>
          </a:p>
          <a:p>
            <a:r>
              <a:rPr lang="en-US" dirty="0">
                <a:effectLst/>
                <a:latin typeface="Helvetica Neue" panose="02000503000000020004" pitchFamily="2" charset="0"/>
              </a:rPr>
              <a:t>Fourth – coding/scripting: I think there’s no shortcut to this. Depending on the type of science role you’re interviewing for (like, MLE/Applied Science or Data Science), the level of coding skills needed might vary. But in general, functional programming in python and SQL are a must! </a:t>
            </a:r>
          </a:p>
          <a:p>
            <a:endParaRPr lang="en-US" dirty="0">
              <a:effectLst/>
              <a:latin typeface="Helvetica Neue" panose="02000503000000020004" pitchFamily="2" charset="0"/>
            </a:endParaRPr>
          </a:p>
          <a:p>
            <a:r>
              <a:rPr lang="en-US" dirty="0">
                <a:effectLst/>
                <a:latin typeface="Helvetica Neue" panose="02000503000000020004" pitchFamily="2" charset="0"/>
              </a:rPr>
              <a:t>Lastly, know about the company you’re applying to! Like for Amazon, we’re super big on leadership principles. Also remember, knowing that the company is a good fit for you is as important as knowing if you’re a good fit for it or not! </a:t>
            </a:r>
          </a:p>
        </p:txBody>
      </p:sp>
      <p:sp>
        <p:nvSpPr>
          <p:cNvPr id="4" name="Slide Number Placeholder 3"/>
          <p:cNvSpPr>
            <a:spLocks noGrp="1"/>
          </p:cNvSpPr>
          <p:nvPr>
            <p:ph type="sldNum" sz="quarter" idx="5"/>
          </p:nvPr>
        </p:nvSpPr>
        <p:spPr/>
        <p:txBody>
          <a:bodyPr/>
          <a:lstStyle/>
          <a:p>
            <a:fld id="{50CA63D4-390C-43BC-BAA8-1584C2E8530B}" type="slidenum">
              <a:rPr lang="en-US" smtClean="0"/>
              <a:t>14</a:t>
            </a:fld>
            <a:endParaRPr lang="en-US" dirty="0"/>
          </a:p>
        </p:txBody>
      </p:sp>
    </p:spTree>
    <p:extLst>
      <p:ext uri="{BB962C8B-B14F-4D97-AF65-F5344CB8AC3E}">
        <p14:creationId xmlns:p14="http://schemas.microsoft.com/office/powerpoint/2010/main" val="4251924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Finally, tips to succeed in science roles @ ecommerce. First, know your customer – who are you solving this problem for, and what is the problem they need you to solve? A lot of times, what your PM would want you to solve is very different from what they need! Clarify the problem, ask a lot of questions to learn about their perspective of the problem. There’s almost always a catch here, ALMOST ALWAYS! </a:t>
            </a:r>
          </a:p>
          <a:p>
            <a:endParaRPr lang="en-US" dirty="0">
              <a:effectLst/>
              <a:latin typeface="Helvetica Neue" panose="02000503000000020004" pitchFamily="2" charset="0"/>
            </a:endParaRPr>
          </a:p>
          <a:p>
            <a:r>
              <a:rPr lang="en-US" dirty="0">
                <a:effectLst/>
                <a:latin typeface="Helvetica Neue" panose="02000503000000020004" pitchFamily="2" charset="0"/>
              </a:rPr>
              <a:t>Second, find your niche on the science domain, problem domain, </a:t>
            </a:r>
            <a:r>
              <a:rPr lang="en-US" dirty="0" err="1">
                <a:effectLst/>
                <a:latin typeface="Helvetica Neue" panose="02000503000000020004" pitchFamily="2" charset="0"/>
              </a:rPr>
              <a:t>etc</a:t>
            </a:r>
            <a:r>
              <a:rPr lang="en-US" dirty="0">
                <a:effectLst/>
                <a:latin typeface="Helvetica Neue" panose="02000503000000020004" pitchFamily="2" charset="0"/>
              </a:rPr>
              <a:t> and play to your strengths in that! You would not believe how often I have seen very average generalist get success in eCommerce just because their strengths outweigh their averages by so much! </a:t>
            </a:r>
          </a:p>
          <a:p>
            <a:endParaRPr lang="en-US" dirty="0">
              <a:effectLst/>
              <a:latin typeface="Helvetica Neue" panose="02000503000000020004" pitchFamily="2" charset="0"/>
            </a:endParaRPr>
          </a:p>
          <a:p>
            <a:r>
              <a:rPr lang="en-US" dirty="0">
                <a:effectLst/>
                <a:latin typeface="Helvetica Neue" panose="02000503000000020004" pitchFamily="2" charset="0"/>
              </a:rPr>
              <a:t>Third, learn to balance speed with quality. Science is such a wide domain, like for example, if someone comes to me with a forecasting problem, there are </a:t>
            </a:r>
            <a:r>
              <a:rPr lang="en-US" dirty="0" err="1">
                <a:effectLst/>
                <a:latin typeface="Helvetica Neue" panose="02000503000000020004" pitchFamily="2" charset="0"/>
              </a:rPr>
              <a:t>atleast</a:t>
            </a:r>
            <a:r>
              <a:rPr lang="en-US" dirty="0">
                <a:effectLst/>
                <a:latin typeface="Helvetica Neue" panose="02000503000000020004" pitchFamily="2" charset="0"/>
              </a:rPr>
              <a:t> a 100 ways I can solve that. But will I apply all of them? No! I’d spend some time in rationalizing or ruling out most of the approaches, and then try a handful that fit the context of the problem well! This allows me to develop a solution fast enough, while at the same time ensuring quality of solution. This comes with some experience, but if you pay conscious attention to it, it’ll come to you fast. </a:t>
            </a:r>
          </a:p>
          <a:p>
            <a:endParaRPr lang="en-US" dirty="0">
              <a:effectLst/>
              <a:latin typeface="Helvetica Neue" panose="02000503000000020004" pitchFamily="2" charset="0"/>
            </a:endParaRPr>
          </a:p>
          <a:p>
            <a:r>
              <a:rPr lang="en-US" dirty="0">
                <a:effectLst/>
                <a:latin typeface="Helvetica Neue" panose="02000503000000020004" pitchFamily="2" charset="0"/>
              </a:rPr>
              <a:t>Fourth, always think ahead – don’t develop a solution that becomes redundant soon! Build solutions that are upstream and downstream aware, this makes them more robust to process changes. </a:t>
            </a:r>
          </a:p>
        </p:txBody>
      </p:sp>
      <p:sp>
        <p:nvSpPr>
          <p:cNvPr id="4" name="Slide Number Placeholder 3"/>
          <p:cNvSpPr>
            <a:spLocks noGrp="1"/>
          </p:cNvSpPr>
          <p:nvPr>
            <p:ph type="sldNum" sz="quarter" idx="5"/>
          </p:nvPr>
        </p:nvSpPr>
        <p:spPr/>
        <p:txBody>
          <a:bodyPr/>
          <a:lstStyle/>
          <a:p>
            <a:fld id="{50CA63D4-390C-43BC-BAA8-1584C2E8530B}" type="slidenum">
              <a:rPr lang="en-US" smtClean="0"/>
              <a:t>15</a:t>
            </a:fld>
            <a:endParaRPr lang="en-US" dirty="0"/>
          </a:p>
        </p:txBody>
      </p:sp>
    </p:spTree>
    <p:extLst>
      <p:ext uri="{BB962C8B-B14F-4D97-AF65-F5344CB8AC3E}">
        <p14:creationId xmlns:p14="http://schemas.microsoft.com/office/powerpoint/2010/main" val="2132551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8B685CE-4B7E-4DB4-B8A5-1B52FC48DBBD}" type="slidenum">
              <a:rPr lang="en-US" smtClean="0"/>
              <a:t>16</a:t>
            </a:fld>
            <a:endParaRPr lang="en-US"/>
          </a:p>
        </p:txBody>
      </p:sp>
    </p:spTree>
    <p:extLst>
      <p:ext uri="{BB962C8B-B14F-4D97-AF65-F5344CB8AC3E}">
        <p14:creationId xmlns:p14="http://schemas.microsoft.com/office/powerpoint/2010/main" val="292389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8B685CE-4B7E-4DB4-B8A5-1B52FC48DBBD}" type="slidenum">
              <a:rPr lang="en-US" smtClean="0"/>
              <a:t>2</a:t>
            </a:fld>
            <a:endParaRPr lang="en-US"/>
          </a:p>
        </p:txBody>
      </p:sp>
    </p:spTree>
    <p:extLst>
      <p:ext uri="{BB962C8B-B14F-4D97-AF65-F5344CB8AC3E}">
        <p14:creationId xmlns:p14="http://schemas.microsoft.com/office/powerpoint/2010/main" val="299006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will give a brief introduction about myself; then I will talk about the importance of knowing “WHAT” you want to do in your career and “WHY” you want to do that? On that I will cover angles such as whether you would want to work for startups or big tech companies, eCommerce or entertainment, etc. </a:t>
            </a:r>
          </a:p>
          <a:p>
            <a:endParaRPr lang="en-US" dirty="0"/>
          </a:p>
          <a:p>
            <a:r>
              <a:rPr lang="en-US" dirty="0"/>
              <a:t>Then we’ll jump into Science in eCommerce, where we’ll cover an overview of science applications in eCommerce in general, some tips to get into eCommerce science jobs/positions, and finally, once you get in, what are some of the things (from soft skills) standpoint that I feel distinguishes an average scientist from an exceptional one! </a:t>
            </a:r>
          </a:p>
          <a:p>
            <a:endParaRPr lang="en-US" dirty="0"/>
          </a:p>
          <a:p>
            <a:r>
              <a:rPr lang="en-US" dirty="0"/>
              <a:t>Finally, I’ll open the floor to any questions! </a:t>
            </a:r>
          </a:p>
          <a:p>
            <a:endParaRPr lang="en-US" dirty="0"/>
          </a:p>
          <a:p>
            <a:r>
              <a:rPr lang="en-US" dirty="0"/>
              <a:t>Let’s get right into it! </a:t>
            </a:r>
          </a:p>
        </p:txBody>
      </p:sp>
      <p:sp>
        <p:nvSpPr>
          <p:cNvPr id="4" name="Slide Number Placeholder 3"/>
          <p:cNvSpPr>
            <a:spLocks noGrp="1"/>
          </p:cNvSpPr>
          <p:nvPr>
            <p:ph type="sldNum" sz="quarter" idx="5"/>
          </p:nvPr>
        </p:nvSpPr>
        <p:spPr/>
        <p:txBody>
          <a:bodyPr/>
          <a:lstStyle/>
          <a:p>
            <a:fld id="{48B685CE-4B7E-4DB4-B8A5-1B52FC48DBBD}" type="slidenum">
              <a:rPr lang="en-US" smtClean="0"/>
              <a:t>3</a:t>
            </a:fld>
            <a:endParaRPr lang="en-US" dirty="0"/>
          </a:p>
        </p:txBody>
      </p:sp>
    </p:spTree>
    <p:extLst>
      <p:ext uri="{BB962C8B-B14F-4D97-AF65-F5344CB8AC3E}">
        <p14:creationId xmlns:p14="http://schemas.microsoft.com/office/powerpoint/2010/main" val="216110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8B685CE-4B7E-4DB4-B8A5-1B52FC48DBBD}" type="slidenum">
              <a:rPr lang="en-US" smtClean="0"/>
              <a:t>4</a:t>
            </a:fld>
            <a:endParaRPr lang="en-US"/>
          </a:p>
        </p:txBody>
      </p:sp>
    </p:spTree>
    <p:extLst>
      <p:ext uri="{BB962C8B-B14F-4D97-AF65-F5344CB8AC3E}">
        <p14:creationId xmlns:p14="http://schemas.microsoft.com/office/powerpoint/2010/main" val="214466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So talking a little bit about my background: </a:t>
            </a:r>
          </a:p>
          <a:p>
            <a:endParaRPr lang="en-US" dirty="0">
              <a:effectLst/>
              <a:latin typeface="Helvetica Neue" panose="02000503000000020004" pitchFamily="2" charset="0"/>
            </a:endParaRPr>
          </a:p>
          <a:p>
            <a:r>
              <a:rPr lang="en-US" dirty="0">
                <a:effectLst/>
                <a:latin typeface="Helvetica Neue" panose="02000503000000020004" pitchFamily="2" charset="0"/>
              </a:rPr>
              <a:t>I did my undergrad in Mathematics and Computer Science @ Indian Ins. Of Tech, Kharagpur, from where I graduated in 2014. Then, I worked in eCommerce start-ups (in food-tech and fashion-tech)  back in India for three years, where I led their analytics/science teams. While I was working in those startups, I gained a lot of breadth of expertise across analytics domain, and I wanted to sharpen/hone my analytical depth skills – to which, I came for my masters at Georgia Tech. I did a dual major at tech – Computational Data Science and Statistical Modeling. When I was at tech, Amazon hosted a data science competition there, which I won – that served as an entry door for me at Amazon, where I started working as a data scientist in early 2019. In the last 4.5 years at Amazon, I have worked across developing science for last-mile deliveries performed by Amazon, to leading a science team of 9 now currently that develops science solutions for FC labor planning and damage reductions. </a:t>
            </a:r>
          </a:p>
        </p:txBody>
      </p:sp>
      <p:sp>
        <p:nvSpPr>
          <p:cNvPr id="4" name="Slide Number Placeholder 3"/>
          <p:cNvSpPr>
            <a:spLocks noGrp="1"/>
          </p:cNvSpPr>
          <p:nvPr>
            <p:ph type="sldNum" sz="quarter" idx="5"/>
          </p:nvPr>
        </p:nvSpPr>
        <p:spPr/>
        <p:txBody>
          <a:bodyPr/>
          <a:lstStyle/>
          <a:p>
            <a:fld id="{50CA63D4-390C-43BC-BAA8-1584C2E8530B}" type="slidenum">
              <a:rPr lang="en-US" smtClean="0"/>
              <a:t>5</a:t>
            </a:fld>
            <a:endParaRPr lang="en-US" dirty="0"/>
          </a:p>
        </p:txBody>
      </p:sp>
    </p:spTree>
    <p:extLst>
      <p:ext uri="{BB962C8B-B14F-4D97-AF65-F5344CB8AC3E}">
        <p14:creationId xmlns:p14="http://schemas.microsoft.com/office/powerpoint/2010/main" val="2608673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Outside of work, I love being outdoors: particularly, I enjoy taking photos and climbing mountains! </a:t>
            </a:r>
          </a:p>
        </p:txBody>
      </p:sp>
      <p:sp>
        <p:nvSpPr>
          <p:cNvPr id="4" name="Slide Number Placeholder 3"/>
          <p:cNvSpPr>
            <a:spLocks noGrp="1"/>
          </p:cNvSpPr>
          <p:nvPr>
            <p:ph type="sldNum" sz="quarter" idx="5"/>
          </p:nvPr>
        </p:nvSpPr>
        <p:spPr/>
        <p:txBody>
          <a:bodyPr/>
          <a:lstStyle/>
          <a:p>
            <a:fld id="{50CA63D4-390C-43BC-BAA8-1584C2E8530B}" type="slidenum">
              <a:rPr lang="en-US" smtClean="0"/>
              <a:t>6</a:t>
            </a:fld>
            <a:endParaRPr lang="en-US" dirty="0"/>
          </a:p>
        </p:txBody>
      </p:sp>
    </p:spTree>
    <p:extLst>
      <p:ext uri="{BB962C8B-B14F-4D97-AF65-F5344CB8AC3E}">
        <p14:creationId xmlns:p14="http://schemas.microsoft.com/office/powerpoint/2010/main" val="341990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going into knowing your what and why? </a:t>
            </a:r>
          </a:p>
        </p:txBody>
      </p:sp>
      <p:sp>
        <p:nvSpPr>
          <p:cNvPr id="4" name="Slide Number Placeholder 3"/>
          <p:cNvSpPr>
            <a:spLocks noGrp="1"/>
          </p:cNvSpPr>
          <p:nvPr>
            <p:ph type="sldNum" sz="quarter" idx="5"/>
          </p:nvPr>
        </p:nvSpPr>
        <p:spPr/>
        <p:txBody>
          <a:bodyPr/>
          <a:lstStyle/>
          <a:p>
            <a:fld id="{48B685CE-4B7E-4DB4-B8A5-1B52FC48DBBD}" type="slidenum">
              <a:rPr lang="en-US" smtClean="0"/>
              <a:t>7</a:t>
            </a:fld>
            <a:endParaRPr lang="en-US"/>
          </a:p>
        </p:txBody>
      </p:sp>
    </p:spTree>
    <p:extLst>
      <p:ext uri="{BB962C8B-B14F-4D97-AF65-F5344CB8AC3E}">
        <p14:creationId xmlns:p14="http://schemas.microsoft.com/office/powerpoint/2010/main" val="166063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First, I want to talk about your WHAT? It is really important to figure out your WHAT, since we all know the time is of essence when you’re prepping for science/analytics based interviews. Not knowing what you want would lead you to spend a lot of time learning up concepts/topics that are potentially not the best match with what you’re looking for! Second, defining your know is not only for today, it’ll also help in your future career growth! Needless to say, your WHAT might evolve with time, but you should always be making a conscious choice about it! </a:t>
            </a:r>
          </a:p>
          <a:p>
            <a:endParaRPr lang="en-US" dirty="0">
              <a:effectLst/>
              <a:latin typeface="Helvetica Neue" panose="02000503000000020004" pitchFamily="2" charset="0"/>
            </a:endParaRPr>
          </a:p>
          <a:p>
            <a:r>
              <a:rPr lang="en-US" dirty="0">
                <a:effectLst/>
                <a:latin typeface="Helvetica Neue" panose="02000503000000020004" pitchFamily="2" charset="0"/>
              </a:rPr>
              <a:t>First dimension that I think is critical to look answers for is: do you want to work on product development? or science? Or strategy? Or data engineering? Knowing what the expectations of these roles are would be helpful! </a:t>
            </a:r>
          </a:p>
          <a:p>
            <a:endParaRPr lang="en-US" dirty="0">
              <a:effectLst/>
              <a:latin typeface="Helvetica Neue" panose="02000503000000020004" pitchFamily="2" charset="0"/>
            </a:endParaRPr>
          </a:p>
          <a:p>
            <a:r>
              <a:rPr lang="en-US" dirty="0">
                <a:effectLst/>
                <a:latin typeface="Helvetica Neue" panose="02000503000000020004" pitchFamily="2" charset="0"/>
              </a:rPr>
              <a:t>Second: If you’re interested in working on science – any particular domain within science that interests you? Important to find since science in general is so diverse! </a:t>
            </a:r>
          </a:p>
          <a:p>
            <a:endParaRPr lang="en-US" dirty="0">
              <a:effectLst/>
              <a:latin typeface="Helvetica Neue" panose="02000503000000020004" pitchFamily="2" charset="0"/>
            </a:endParaRPr>
          </a:p>
          <a:p>
            <a:r>
              <a:rPr lang="en-US" dirty="0">
                <a:effectLst/>
                <a:latin typeface="Helvetica Neue" panose="02000503000000020004" pitchFamily="2" charset="0"/>
              </a:rPr>
              <a:t>Third: Do you want to work at a small company or a big company? Both have their pros and cons! </a:t>
            </a:r>
            <a:br>
              <a:rPr lang="en-US" dirty="0">
                <a:effectLst/>
                <a:latin typeface="Helvetica Neue" panose="02000503000000020004" pitchFamily="2" charset="0"/>
              </a:rPr>
            </a:br>
            <a:r>
              <a:rPr lang="en-US" dirty="0">
                <a:effectLst/>
                <a:latin typeface="Helvetica Neue" panose="02000503000000020004" pitchFamily="2" charset="0"/>
              </a:rPr>
              <a:t>Working in a startup for me was very rewarding – I learnt how to act fast and deliver things very fast, in bigger companies, there’s generally a lot of dependency on anything you try to do, so you slow down a bit. In startups, you get a breadth of knowledge, like for me, I did finance analytics, marketing science, operations optimization, product analytics -- all the things, but I barely scratched the surface for everything. In bigger companies, you generally do depth first rather than breadth first, like at Amazon, I have developed a lot of expertise in applications of ML and optimization in Supply Chain. Startups come with their own risk and are generally less stable, whereas bigger companies, in general, are more stable/secure. </a:t>
            </a:r>
            <a:br>
              <a:rPr lang="en-US" dirty="0">
                <a:effectLst/>
                <a:latin typeface="Helvetica Neue" panose="02000503000000020004" pitchFamily="2" charset="0"/>
              </a:rPr>
            </a:br>
            <a:br>
              <a:rPr lang="en-US" dirty="0">
                <a:effectLst/>
                <a:latin typeface="Helvetica Neue" panose="02000503000000020004" pitchFamily="2" charset="0"/>
              </a:rPr>
            </a:br>
            <a:r>
              <a:rPr lang="en-US" dirty="0">
                <a:effectLst/>
                <a:latin typeface="Helvetica Neue" panose="02000503000000020004" pitchFamily="2" charset="0"/>
              </a:rPr>
              <a:t>Lastly, if you’re particularly interested in any industry – I’d say you should go for it! Like for me, I love eCommerce as an industry, which I will tell why later. </a:t>
            </a:r>
          </a:p>
        </p:txBody>
      </p:sp>
      <p:sp>
        <p:nvSpPr>
          <p:cNvPr id="4" name="Slide Number Placeholder 3"/>
          <p:cNvSpPr>
            <a:spLocks noGrp="1"/>
          </p:cNvSpPr>
          <p:nvPr>
            <p:ph type="sldNum" sz="quarter" idx="5"/>
          </p:nvPr>
        </p:nvSpPr>
        <p:spPr/>
        <p:txBody>
          <a:bodyPr/>
          <a:lstStyle/>
          <a:p>
            <a:fld id="{50CA63D4-390C-43BC-BAA8-1584C2E8530B}" type="slidenum">
              <a:rPr lang="en-US" smtClean="0"/>
              <a:t>8</a:t>
            </a:fld>
            <a:endParaRPr lang="en-US" dirty="0"/>
          </a:p>
        </p:txBody>
      </p:sp>
    </p:spTree>
    <p:extLst>
      <p:ext uri="{BB962C8B-B14F-4D97-AF65-F5344CB8AC3E}">
        <p14:creationId xmlns:p14="http://schemas.microsoft.com/office/powerpoint/2010/main" val="351486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Second, knowing the “why” for your “what” is as important since if you’re clear with your why, it’s coming out of a choice (in most situation) and those generally stick around in long-term. </a:t>
            </a:r>
          </a:p>
          <a:p>
            <a:endParaRPr lang="en-US" dirty="0">
              <a:effectLst/>
              <a:latin typeface="Helvetica Neue" panose="02000503000000020004" pitchFamily="2" charset="0"/>
            </a:endParaRPr>
          </a:p>
          <a:p>
            <a:r>
              <a:rPr lang="en-US" dirty="0">
                <a:effectLst/>
                <a:latin typeface="Helvetica Neue" panose="02000503000000020004" pitchFamily="2" charset="0"/>
              </a:rPr>
              <a:t>First dimension is: would you like to do something in your career because you just love the discipline through academics and/or experience? For example, some people just enjoy doing the problem solving component that science offers! </a:t>
            </a:r>
          </a:p>
          <a:p>
            <a:endParaRPr lang="en-US" dirty="0">
              <a:effectLst/>
              <a:latin typeface="Helvetica Neue" panose="02000503000000020004" pitchFamily="2" charset="0"/>
            </a:endParaRPr>
          </a:p>
          <a:p>
            <a:r>
              <a:rPr lang="en-US" dirty="0">
                <a:effectLst/>
                <a:latin typeface="Helvetica Neue" panose="02000503000000020004" pitchFamily="2" charset="0"/>
              </a:rPr>
              <a:t>Second – is the particular field going to offer you really strong growth prospects because the industry itself is booming? For example, LLMs right now is a hot topic, and a lot of experts say it is going to be the next big thing! </a:t>
            </a:r>
          </a:p>
          <a:p>
            <a:endParaRPr lang="en-US" dirty="0">
              <a:effectLst/>
              <a:latin typeface="Helvetica Neue" panose="02000503000000020004" pitchFamily="2" charset="0"/>
            </a:endParaRPr>
          </a:p>
          <a:p>
            <a:r>
              <a:rPr lang="en-US" dirty="0">
                <a:effectLst/>
                <a:latin typeface="Helvetica Neue" panose="02000503000000020004" pitchFamily="2" charset="0"/>
              </a:rPr>
              <a:t>Third: No I just like this field, or company, or industry because it pays the most </a:t>
            </a:r>
            <a:r>
              <a:rPr lang="en-US" dirty="0" err="1">
                <a:effectLst/>
                <a:latin typeface="Helvetica Neue" panose="02000503000000020004" pitchFamily="2" charset="0"/>
              </a:rPr>
              <a:t>haha</a:t>
            </a:r>
            <a:r>
              <a:rPr lang="en-US" dirty="0">
                <a:effectLst/>
                <a:latin typeface="Helvetica Neue" panose="02000503000000020004" pitchFamily="2" charset="0"/>
              </a:rPr>
              <a:t>. </a:t>
            </a:r>
          </a:p>
          <a:p>
            <a:endParaRPr lang="en-US" dirty="0">
              <a:effectLst/>
              <a:latin typeface="Helvetica Neue" panose="02000503000000020004" pitchFamily="2" charset="0"/>
            </a:endParaRPr>
          </a:p>
          <a:p>
            <a:r>
              <a:rPr lang="en-US" dirty="0">
                <a:effectLst/>
                <a:latin typeface="Helvetica Neue" panose="02000503000000020004" pitchFamily="2" charset="0"/>
              </a:rPr>
              <a:t>Lastly, no I don’t know why, but I am going to try and find answers through experimenting. </a:t>
            </a:r>
          </a:p>
        </p:txBody>
      </p:sp>
      <p:sp>
        <p:nvSpPr>
          <p:cNvPr id="4" name="Slide Number Placeholder 3"/>
          <p:cNvSpPr>
            <a:spLocks noGrp="1"/>
          </p:cNvSpPr>
          <p:nvPr>
            <p:ph type="sldNum" sz="quarter" idx="5"/>
          </p:nvPr>
        </p:nvSpPr>
        <p:spPr/>
        <p:txBody>
          <a:bodyPr/>
          <a:lstStyle/>
          <a:p>
            <a:fld id="{50CA63D4-390C-43BC-BAA8-1584C2E8530B}" type="slidenum">
              <a:rPr lang="en-US" smtClean="0"/>
              <a:t>9</a:t>
            </a:fld>
            <a:endParaRPr lang="en-US" dirty="0"/>
          </a:p>
        </p:txBody>
      </p:sp>
    </p:spTree>
    <p:extLst>
      <p:ext uri="{BB962C8B-B14F-4D97-AF65-F5344CB8AC3E}">
        <p14:creationId xmlns:p14="http://schemas.microsoft.com/office/powerpoint/2010/main" val="2481808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6.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6.sv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4.svg"/></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n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A79FE4B9-D2C2-44AD-B8ED-AB290E5F4F7D}"/>
              </a:ext>
            </a:extLst>
          </p:cNvPr>
          <p:cNvSpPr/>
          <p:nvPr userDrawn="1"/>
        </p:nvSpPr>
        <p:spPr>
          <a:xfrm flipV="1">
            <a:off x="9748361" y="0"/>
            <a:ext cx="965793" cy="9144000"/>
          </a:xfrm>
          <a:custGeom>
            <a:avLst/>
            <a:gdLst>
              <a:gd name="connsiteX0" fmla="*/ 0 w 1287724"/>
              <a:gd name="connsiteY0" fmla="*/ 10287000 h 10287000"/>
              <a:gd name="connsiteX1" fmla="*/ 1287724 w 1287724"/>
              <a:gd name="connsiteY1" fmla="*/ 10287000 h 10287000"/>
              <a:gd name="connsiteX2" fmla="*/ 1287724 w 1287724"/>
              <a:gd name="connsiteY2" fmla="*/ 0 h 10287000"/>
              <a:gd name="connsiteX3" fmla="*/ 0 w 1287724"/>
              <a:gd name="connsiteY3" fmla="*/ 0 h 10287000"/>
            </a:gdLst>
            <a:ahLst/>
            <a:cxnLst>
              <a:cxn ang="0">
                <a:pos x="connsiteX0" y="connsiteY0"/>
              </a:cxn>
              <a:cxn ang="0">
                <a:pos x="connsiteX1" y="connsiteY1"/>
              </a:cxn>
              <a:cxn ang="0">
                <a:pos x="connsiteX2" y="connsiteY2"/>
              </a:cxn>
              <a:cxn ang="0">
                <a:pos x="connsiteX3" y="connsiteY3"/>
              </a:cxn>
            </a:cxnLst>
            <a:rect l="l" t="t" r="r" b="b"/>
            <a:pathLst>
              <a:path w="1287724" h="10287000">
                <a:moveTo>
                  <a:pt x="0" y="10287000"/>
                </a:moveTo>
                <a:lnTo>
                  <a:pt x="1287724" y="10287000"/>
                </a:lnTo>
                <a:lnTo>
                  <a:pt x="1287724" y="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20" name="Freeform: Shape 19">
            <a:extLst>
              <a:ext uri="{FF2B5EF4-FFF2-40B4-BE49-F238E27FC236}">
                <a16:creationId xmlns:a16="http://schemas.microsoft.com/office/drawing/2014/main" id="{26A943C2-5585-4226-8F3D-CA47459C91CE}"/>
              </a:ext>
            </a:extLst>
          </p:cNvPr>
          <p:cNvSpPr/>
          <p:nvPr userDrawn="1"/>
        </p:nvSpPr>
        <p:spPr>
          <a:xfrm>
            <a:off x="9774310" y="1"/>
            <a:ext cx="3941690" cy="5037572"/>
          </a:xfrm>
          <a:custGeom>
            <a:avLst/>
            <a:gdLst>
              <a:gd name="connsiteX0" fmla="*/ 4756710 w 5255586"/>
              <a:gd name="connsiteY0" fmla="*/ 0 h 5667268"/>
              <a:gd name="connsiteX1" fmla="*/ 5255586 w 5255586"/>
              <a:gd name="connsiteY1" fmla="*/ 0 h 5667268"/>
              <a:gd name="connsiteX2" fmla="*/ 5255586 w 5255586"/>
              <a:gd name="connsiteY2" fmla="*/ 1322241 h 5667268"/>
              <a:gd name="connsiteX3" fmla="*/ 910559 w 5255586"/>
              <a:gd name="connsiteY3" fmla="*/ 5667268 h 5667268"/>
              <a:gd name="connsiteX4" fmla="*/ 0 w 5255586"/>
              <a:gd name="connsiteY4" fmla="*/ 4756710 h 56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5586" h="5667268">
                <a:moveTo>
                  <a:pt x="4756710" y="0"/>
                </a:moveTo>
                <a:lnTo>
                  <a:pt x="5255586" y="0"/>
                </a:lnTo>
                <a:lnTo>
                  <a:pt x="5255586" y="1322241"/>
                </a:lnTo>
                <a:lnTo>
                  <a:pt x="910559" y="5667268"/>
                </a:lnTo>
                <a:lnTo>
                  <a:pt x="0" y="47567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2" name="Title 1"/>
          <p:cNvSpPr>
            <a:spLocks noGrp="1"/>
          </p:cNvSpPr>
          <p:nvPr>
            <p:ph type="ctrTitle" hasCustomPrompt="1"/>
          </p:nvPr>
        </p:nvSpPr>
        <p:spPr>
          <a:xfrm>
            <a:off x="685800" y="3068572"/>
            <a:ext cx="6172200" cy="2400345"/>
          </a:xfrm>
        </p:spPr>
        <p:txBody>
          <a:bodyPr anchor="b"/>
          <a:lstStyle>
            <a:lvl1pPr algn="l">
              <a:lnSpc>
                <a:spcPct val="100000"/>
              </a:lnSpc>
              <a:defRPr sz="7200"/>
            </a:lvl1pPr>
          </a:lstStyle>
          <a:p>
            <a:r>
              <a:rPr lang="en-US" dirty="0"/>
              <a:t>Presentation title</a:t>
            </a:r>
          </a:p>
        </p:txBody>
      </p:sp>
      <p:sp>
        <p:nvSpPr>
          <p:cNvPr id="3" name="Subtitle 2"/>
          <p:cNvSpPr>
            <a:spLocks noGrp="1"/>
          </p:cNvSpPr>
          <p:nvPr>
            <p:ph type="subTitle" idx="1" hasCustomPrompt="1"/>
          </p:nvPr>
        </p:nvSpPr>
        <p:spPr>
          <a:xfrm>
            <a:off x="682487" y="5751442"/>
            <a:ext cx="6172200" cy="625169"/>
          </a:xfrm>
        </p:spPr>
        <p:txBody>
          <a:bodyPr/>
          <a:lstStyle>
            <a:lvl1pPr marL="0" indent="0" algn="l">
              <a:buNone/>
              <a:defRPr sz="2800" b="1" cap="all" spc="600" baseline="0"/>
            </a:lvl1pPr>
            <a:lvl2pPr marL="685783" indent="0" algn="ctr">
              <a:buNone/>
              <a:defRPr sz="3000"/>
            </a:lvl2pPr>
            <a:lvl3pPr marL="1371566" indent="0" algn="ctr">
              <a:buNone/>
              <a:defRPr sz="2700"/>
            </a:lvl3pPr>
            <a:lvl4pPr marL="2057349" indent="0" algn="ctr">
              <a:buNone/>
              <a:defRPr sz="2400"/>
            </a:lvl4pPr>
            <a:lvl5pPr marL="2743131" indent="0" algn="ctr">
              <a:buNone/>
              <a:defRPr sz="2400"/>
            </a:lvl5pPr>
            <a:lvl6pPr marL="3428914" indent="0" algn="ctr">
              <a:buNone/>
              <a:defRPr sz="2400"/>
            </a:lvl6pPr>
            <a:lvl7pPr marL="4114697" indent="0" algn="ctr">
              <a:buNone/>
              <a:defRPr sz="2400"/>
            </a:lvl7pPr>
            <a:lvl8pPr marL="4800480" indent="0" algn="ctr">
              <a:buNone/>
              <a:defRPr sz="2400"/>
            </a:lvl8pPr>
            <a:lvl9pPr marL="5486263" indent="0" algn="ctr">
              <a:buNone/>
              <a:defRPr sz="2400"/>
            </a:lvl9pPr>
          </a:lstStyle>
          <a:p>
            <a:r>
              <a:rPr lang="en-US" dirty="0"/>
              <a:t>Speaker name</a:t>
            </a:r>
          </a:p>
        </p:txBody>
      </p:sp>
      <p:sp>
        <p:nvSpPr>
          <p:cNvPr id="16" name="Text Placeholder 15">
            <a:extLst>
              <a:ext uri="{FF2B5EF4-FFF2-40B4-BE49-F238E27FC236}">
                <a16:creationId xmlns:a16="http://schemas.microsoft.com/office/drawing/2014/main" id="{DDFA4A7A-6D0C-4A51-8ED7-9C17A844744C}"/>
              </a:ext>
            </a:extLst>
          </p:cNvPr>
          <p:cNvSpPr>
            <a:spLocks noGrp="1"/>
          </p:cNvSpPr>
          <p:nvPr>
            <p:ph type="body" sz="quarter" idx="13" hasCustomPrompt="1"/>
          </p:nvPr>
        </p:nvSpPr>
        <p:spPr>
          <a:xfrm>
            <a:off x="682486" y="6505486"/>
            <a:ext cx="6175514" cy="809714"/>
          </a:xfrm>
        </p:spPr>
        <p:txBody>
          <a:bodyPr/>
          <a:lstStyle>
            <a:lvl1pPr marL="0" indent="3175">
              <a:buFont typeface="Amazon Ember" panose="020B0603020204020204" pitchFamily="34" charset="0"/>
              <a:buChar char="​"/>
              <a:defRPr sz="2000" b="1"/>
            </a:lvl1pPr>
            <a:lvl2pPr marL="0" indent="3175">
              <a:buFont typeface="Amazon Ember" panose="020B0603020204020204" pitchFamily="34" charset="0"/>
              <a:buChar char="​"/>
              <a:defRPr sz="2000" b="1"/>
            </a:lvl2pPr>
            <a:lvl3pPr marL="0" indent="3175">
              <a:buFont typeface="Amazon Ember" panose="020B0603020204020204" pitchFamily="34" charset="0"/>
              <a:buChar char="​"/>
              <a:defRPr sz="2800" b="1"/>
            </a:lvl3pPr>
            <a:lvl4pPr marL="0" indent="3175">
              <a:buFont typeface="Amazon Ember" panose="020B0603020204020204" pitchFamily="34" charset="0"/>
              <a:buChar char="​"/>
              <a:defRPr sz="2800" b="1"/>
            </a:lvl4pPr>
            <a:lvl5pPr marL="0" indent="3175">
              <a:buFont typeface="Amazon Ember" panose="020B0603020204020204" pitchFamily="34" charset="0"/>
              <a:buChar char="​"/>
              <a:defRPr sz="2800" b="1"/>
            </a:lvl5pPr>
          </a:lstStyle>
          <a:p>
            <a:pPr lvl="0"/>
            <a:r>
              <a:rPr lang="en-US" dirty="0"/>
              <a:t>Title</a:t>
            </a:r>
          </a:p>
          <a:p>
            <a:pPr lvl="1"/>
            <a:endParaRPr lang="en-US" dirty="0"/>
          </a:p>
        </p:txBody>
      </p:sp>
      <p:pic>
        <p:nvPicPr>
          <p:cNvPr id="17" name="Graphic 16">
            <a:extLst>
              <a:ext uri="{FF2B5EF4-FFF2-40B4-BE49-F238E27FC236}">
                <a16:creationId xmlns:a16="http://schemas.microsoft.com/office/drawing/2014/main" id="{E8E56272-C0F4-4766-80E3-C3A6A3C061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488" y="8453114"/>
            <a:ext cx="721771" cy="190096"/>
          </a:xfrm>
          <a:prstGeom prst="rect">
            <a:avLst/>
          </a:prstGeom>
        </p:spPr>
      </p:pic>
      <p:sp>
        <p:nvSpPr>
          <p:cNvPr id="42" name="Oval 41">
            <a:extLst>
              <a:ext uri="{FF2B5EF4-FFF2-40B4-BE49-F238E27FC236}">
                <a16:creationId xmlns:a16="http://schemas.microsoft.com/office/drawing/2014/main" id="{B295E4D9-049C-4FAB-A274-665015FE9850}"/>
              </a:ext>
            </a:extLst>
          </p:cNvPr>
          <p:cNvSpPr>
            <a:spLocks noChangeAspect="1"/>
          </p:cNvSpPr>
          <p:nvPr userDrawn="1"/>
        </p:nvSpPr>
        <p:spPr>
          <a:xfrm>
            <a:off x="7488058" y="1828800"/>
            <a:ext cx="5486400" cy="5486400"/>
          </a:xfrm>
          <a:prstGeom prst="ellipse">
            <a:avLst/>
          </a:prstGeom>
          <a:solidFill>
            <a:schemeClr val="accent1"/>
          </a:solidFill>
          <a:ln>
            <a:noFill/>
          </a:ln>
          <a:effectLst>
            <a:outerShdw blurRad="317500" algn="tl" rotWithShape="0">
              <a:schemeClr val="bg2">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153026" tIns="576513" rIns="1153026" bIns="576513" rtlCol="0" anchor="ctr"/>
          <a:lstStyle/>
          <a:p>
            <a:pPr algn="ctr"/>
            <a:endParaRPr lang="en-US" sz="1440" dirty="0"/>
          </a:p>
        </p:txBody>
      </p:sp>
      <p:sp>
        <p:nvSpPr>
          <p:cNvPr id="43" name="Oval 42">
            <a:extLst>
              <a:ext uri="{FF2B5EF4-FFF2-40B4-BE49-F238E27FC236}">
                <a16:creationId xmlns:a16="http://schemas.microsoft.com/office/drawing/2014/main" id="{1B10A574-B86C-4F48-A5F1-A8D0977B985A}"/>
              </a:ext>
            </a:extLst>
          </p:cNvPr>
          <p:cNvSpPr>
            <a:spLocks noChangeAspect="1"/>
          </p:cNvSpPr>
          <p:nvPr userDrawn="1"/>
        </p:nvSpPr>
        <p:spPr>
          <a:xfrm>
            <a:off x="8173858" y="2514600"/>
            <a:ext cx="4114800" cy="411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64770" tIns="432385" rIns="864770" bIns="432385" rtlCol="0" anchor="ctr"/>
          <a:lstStyle/>
          <a:p>
            <a:pPr algn="ctr"/>
            <a:endParaRPr lang="en-US" sz="1440" dirty="0"/>
          </a:p>
        </p:txBody>
      </p:sp>
      <p:sp>
        <p:nvSpPr>
          <p:cNvPr id="44" name="Oval 43">
            <a:extLst>
              <a:ext uri="{FF2B5EF4-FFF2-40B4-BE49-F238E27FC236}">
                <a16:creationId xmlns:a16="http://schemas.microsoft.com/office/drawing/2014/main" id="{037598C8-6083-49FE-8097-2B09E39C3DE5}"/>
              </a:ext>
            </a:extLst>
          </p:cNvPr>
          <p:cNvSpPr>
            <a:spLocks noChangeAspect="1"/>
          </p:cNvSpPr>
          <p:nvPr userDrawn="1"/>
        </p:nvSpPr>
        <p:spPr>
          <a:xfrm>
            <a:off x="8859658" y="3200400"/>
            <a:ext cx="2743200" cy="2743200"/>
          </a:xfrm>
          <a:prstGeom prst="ellipse">
            <a:avLst/>
          </a:prstGeom>
          <a:solidFill>
            <a:srgbClr val="CBE3FB"/>
          </a:solidFill>
          <a:ln>
            <a:noFill/>
          </a:ln>
        </p:spPr>
        <p:style>
          <a:lnRef idx="2">
            <a:schemeClr val="accent1">
              <a:shade val="50000"/>
            </a:schemeClr>
          </a:lnRef>
          <a:fillRef idx="1">
            <a:schemeClr val="accent1"/>
          </a:fillRef>
          <a:effectRef idx="0">
            <a:schemeClr val="accent1"/>
          </a:effectRef>
          <a:fontRef idx="minor">
            <a:schemeClr val="lt1"/>
          </a:fontRef>
        </p:style>
        <p:txBody>
          <a:bodyPr lIns="576513" tIns="288256" rIns="576513" bIns="288256" rtlCol="0" anchor="ctr"/>
          <a:lstStyle/>
          <a:p>
            <a:pPr algn="ctr"/>
            <a:endParaRPr lang="en-US" sz="1440" dirty="0"/>
          </a:p>
        </p:txBody>
      </p:sp>
      <p:pic>
        <p:nvPicPr>
          <p:cNvPr id="15" name="Graphic 14">
            <a:extLst>
              <a:ext uri="{FF2B5EF4-FFF2-40B4-BE49-F238E27FC236}">
                <a16:creationId xmlns:a16="http://schemas.microsoft.com/office/drawing/2014/main" id="{A5F3C30F-A04B-4759-9028-93AD4B861E7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800" y="500790"/>
            <a:ext cx="1345019" cy="345861"/>
          </a:xfrm>
          <a:prstGeom prst="rect">
            <a:avLst/>
          </a:prstGeom>
        </p:spPr>
      </p:pic>
    </p:spTree>
    <p:custDataLst>
      <p:tags r:id="rId1"/>
    </p:custDataLst>
    <p:extLst>
      <p:ext uri="{BB962C8B-B14F-4D97-AF65-F5344CB8AC3E}">
        <p14:creationId xmlns:p14="http://schemas.microsoft.com/office/powerpoint/2010/main" val="2412429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200" fill="hold"/>
                                        <p:tgtEl>
                                          <p:spTgt spid="42"/>
                                        </p:tgtEl>
                                        <p:attrNameLst>
                                          <p:attrName>ppt_w</p:attrName>
                                        </p:attrNameLst>
                                      </p:cBhvr>
                                      <p:tavLst>
                                        <p:tav tm="0">
                                          <p:val>
                                            <p:fltVal val="0"/>
                                          </p:val>
                                        </p:tav>
                                        <p:tav tm="100000">
                                          <p:val>
                                            <p:strVal val="#ppt_w"/>
                                          </p:val>
                                        </p:tav>
                                      </p:tavLst>
                                    </p:anim>
                                    <p:anim calcmode="lin" valueType="num">
                                      <p:cBhvr>
                                        <p:cTn id="14" dur="200" fill="hold"/>
                                        <p:tgtEl>
                                          <p:spTgt spid="42"/>
                                        </p:tgtEl>
                                        <p:attrNameLst>
                                          <p:attrName>ppt_h</p:attrName>
                                        </p:attrNameLst>
                                      </p:cBhvr>
                                      <p:tavLst>
                                        <p:tav tm="0">
                                          <p:val>
                                            <p:fltVal val="0"/>
                                          </p:val>
                                        </p:tav>
                                        <p:tav tm="100000">
                                          <p:val>
                                            <p:strVal val="#ppt_h"/>
                                          </p:val>
                                        </p:tav>
                                      </p:tavLst>
                                    </p:anim>
                                  </p:childTnLst>
                                </p:cTn>
                              </p:par>
                              <p:par>
                                <p:cTn id="15" presetID="6" presetClass="emph" presetSubtype="0" accel="20000" decel="80000" fill="hold" grpId="1" nodeType="withEffect">
                                  <p:stCondLst>
                                    <p:cond delay="0"/>
                                  </p:stCondLst>
                                  <p:childTnLst>
                                    <p:animScale>
                                      <p:cBhvr>
                                        <p:cTn id="16" dur="750" fill="hold"/>
                                        <p:tgtEl>
                                          <p:spTgt spid="42"/>
                                        </p:tgtEl>
                                      </p:cBhvr>
                                      <p:by x="110000" y="110000"/>
                                    </p:animScale>
                                  </p:childTnLst>
                                </p:cTn>
                              </p:par>
                              <p:par>
                                <p:cTn id="17" presetID="6" presetClass="emph" presetSubtype="0" accel="50000" decel="50000" fill="hold" grpId="2" nodeType="withEffect">
                                  <p:stCondLst>
                                    <p:cond delay="0"/>
                                  </p:stCondLst>
                                  <p:childTnLst>
                                    <p:animScale>
                                      <p:cBhvr>
                                        <p:cTn id="18" dur="250" fill="hold"/>
                                        <p:tgtEl>
                                          <p:spTgt spid="42"/>
                                        </p:tgtEl>
                                      </p:cBhvr>
                                      <p:by x="91000" y="91000"/>
                                    </p:animScale>
                                  </p:childTnLst>
                                </p:cTn>
                              </p:par>
                              <p:par>
                                <p:cTn id="19" presetID="10" presetClass="entr" presetSubtype="0" fill="hold" grpId="0" nodeType="withEffect">
                                  <p:stCondLst>
                                    <p:cond delay="25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250"/>
                                        <p:tgtEl>
                                          <p:spTgt spid="43"/>
                                        </p:tgtEl>
                                      </p:cBhvr>
                                    </p:animEffect>
                                  </p:childTnLst>
                                </p:cTn>
                              </p:par>
                              <p:par>
                                <p:cTn id="22" presetID="6" presetClass="emph" presetSubtype="0" fill="hold" grpId="1" nodeType="withEffect">
                                  <p:stCondLst>
                                    <p:cond delay="0"/>
                                  </p:stCondLst>
                                  <p:childTnLst>
                                    <p:animScale>
                                      <p:cBhvr>
                                        <p:cTn id="23" dur="10" fill="hold"/>
                                        <p:tgtEl>
                                          <p:spTgt spid="43"/>
                                        </p:tgtEl>
                                      </p:cBhvr>
                                      <p:by x="125000" y="125000"/>
                                    </p:animScale>
                                  </p:childTnLst>
                                </p:cTn>
                              </p:par>
                              <p:par>
                                <p:cTn id="24" presetID="6" presetClass="emph" presetSubtype="0" decel="100000" fill="hold" grpId="2" nodeType="withEffect">
                                  <p:stCondLst>
                                    <p:cond delay="250"/>
                                  </p:stCondLst>
                                  <p:childTnLst>
                                    <p:animScale>
                                      <p:cBhvr>
                                        <p:cTn id="25" dur="500" fill="hold"/>
                                        <p:tgtEl>
                                          <p:spTgt spid="43"/>
                                        </p:tgtEl>
                                      </p:cBhvr>
                                      <p:by x="80000" y="80000"/>
                                    </p:animScale>
                                  </p:childTnLst>
                                </p:cTn>
                              </p:par>
                              <p:par>
                                <p:cTn id="26" presetID="10" presetClass="entr" presetSubtype="0" fill="hold" grpId="0" nodeType="withEffect">
                                  <p:stCondLst>
                                    <p:cond delay="5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250"/>
                                        <p:tgtEl>
                                          <p:spTgt spid="44"/>
                                        </p:tgtEl>
                                      </p:cBhvr>
                                    </p:animEffect>
                                  </p:childTnLst>
                                </p:cTn>
                              </p:par>
                              <p:par>
                                <p:cTn id="29" presetID="6" presetClass="emph" presetSubtype="0" fill="hold" grpId="1" nodeType="withEffect">
                                  <p:stCondLst>
                                    <p:cond delay="0"/>
                                  </p:stCondLst>
                                  <p:childTnLst>
                                    <p:animScale>
                                      <p:cBhvr>
                                        <p:cTn id="30" dur="10" fill="hold"/>
                                        <p:tgtEl>
                                          <p:spTgt spid="44"/>
                                        </p:tgtEl>
                                      </p:cBhvr>
                                      <p:by x="125000" y="125000"/>
                                    </p:animScale>
                                  </p:childTnLst>
                                </p:cTn>
                              </p:par>
                              <p:par>
                                <p:cTn id="31" presetID="6" presetClass="emph" presetSubtype="0" decel="100000" fill="hold" grpId="2" nodeType="withEffect">
                                  <p:stCondLst>
                                    <p:cond delay="500"/>
                                  </p:stCondLst>
                                  <p:childTnLst>
                                    <p:animScale>
                                      <p:cBhvr>
                                        <p:cTn id="32" dur="500" fill="hold"/>
                                        <p:tgtEl>
                                          <p:spTgt spid="44"/>
                                        </p:tgtEl>
                                      </p:cBhvr>
                                      <p:by x="80000" y="80000"/>
                                    </p:animScale>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par>
                                <p:cTn id="36" presetID="42" presetClass="path" presetSubtype="0" decel="100000" fill="hold" nodeType="withEffect">
                                  <p:stCondLst>
                                    <p:cond delay="0"/>
                                  </p:stCondLst>
                                  <p:childTnLst>
                                    <p:animMotion origin="layout" path="M -0.01719 -0.00023 L -1.25E-6 1.85185E-6 " pathEditMode="relative" rAng="0" ptsTypes="AA">
                                      <p:cBhvr>
                                        <p:cTn id="37" dur="500" fill="hold"/>
                                        <p:tgtEl>
                                          <p:spTgt spid="15"/>
                                        </p:tgtEl>
                                        <p:attrNameLst>
                                          <p:attrName>ppt_x</p:attrName>
                                          <p:attrName>ppt_y</p:attrName>
                                        </p:attrNameLst>
                                      </p:cBhvr>
                                      <p:rCtr x="859" y="0"/>
                                    </p:animMotion>
                                  </p:childTnLst>
                                </p:cTn>
                              </p:par>
                              <p:par>
                                <p:cTn id="38" presetID="10" presetClass="entr" presetSubtype="0" fill="hold" grpId="0" nodeType="withEffect">
                                  <p:stCondLst>
                                    <p:cond delay="25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250"/>
                                        <p:tgtEl>
                                          <p:spTgt spid="2"/>
                                        </p:tgtEl>
                                      </p:cBhvr>
                                    </p:animEffect>
                                  </p:childTnLst>
                                </p:cTn>
                              </p:par>
                              <p:par>
                                <p:cTn id="41" presetID="42" presetClass="path" presetSubtype="0" decel="100000" fill="hold" grpId="1" nodeType="withEffect">
                                  <p:stCondLst>
                                    <p:cond delay="250"/>
                                  </p:stCondLst>
                                  <p:childTnLst>
                                    <p:animMotion origin="layout" path="M -0.01719 -0.00023 L -1.25E-6 1.85185E-6 " pathEditMode="relative" rAng="0" ptsTypes="AA">
                                      <p:cBhvr>
                                        <p:cTn id="42" dur="500" fill="hold"/>
                                        <p:tgtEl>
                                          <p:spTgt spid="2"/>
                                        </p:tgtEl>
                                        <p:attrNameLst>
                                          <p:attrName>ppt_x</p:attrName>
                                          <p:attrName>ppt_y</p:attrName>
                                        </p:attrNameLst>
                                      </p:cBhvr>
                                      <p:rCtr x="859" y="0"/>
                                    </p:animMotion>
                                  </p:childTnLst>
                                </p:cTn>
                              </p:par>
                              <p:par>
                                <p:cTn id="43" presetID="10" presetClass="entr" presetSubtype="0"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50"/>
                                        <p:tgtEl>
                                          <p:spTgt spid="3"/>
                                        </p:tgtEl>
                                      </p:cBhvr>
                                    </p:animEffect>
                                  </p:childTnLst>
                                </p:cTn>
                              </p:par>
                              <p:par>
                                <p:cTn id="46" presetID="42" presetClass="path" presetSubtype="0" decel="100000" fill="hold" grpId="1" nodeType="withEffect">
                                  <p:stCondLst>
                                    <p:cond delay="500"/>
                                  </p:stCondLst>
                                  <p:childTnLst>
                                    <p:animMotion origin="layout" path="M -0.01719 -0.00023 L -1.25E-6 1.85185E-6 " pathEditMode="relative" rAng="0" ptsTypes="AA">
                                      <p:cBhvr>
                                        <p:cTn id="47" dur="500" fill="hold"/>
                                        <p:tgtEl>
                                          <p:spTgt spid="3"/>
                                        </p:tgtEl>
                                        <p:attrNameLst>
                                          <p:attrName>ppt_x</p:attrName>
                                          <p:attrName>ppt_y</p:attrName>
                                        </p:attrNameLst>
                                      </p:cBhvr>
                                      <p:rCtr x="859" y="0"/>
                                    </p:animMotion>
                                  </p:childTnLst>
                                </p:cTn>
                              </p:par>
                              <p:par>
                                <p:cTn id="48" presetID="10" presetClass="entr" presetSubtype="0" fill="hold" grpId="0" nodeType="withEffect">
                                  <p:stCondLst>
                                    <p:cond delay="75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250"/>
                                        <p:tgtEl>
                                          <p:spTgt spid="16"/>
                                        </p:tgtEl>
                                      </p:cBhvr>
                                    </p:animEffect>
                                  </p:childTnLst>
                                </p:cTn>
                              </p:par>
                              <p:par>
                                <p:cTn id="51" presetID="42" presetClass="path" presetSubtype="0" decel="100000" fill="hold" grpId="1" nodeType="withEffect">
                                  <p:stCondLst>
                                    <p:cond delay="750"/>
                                  </p:stCondLst>
                                  <p:childTnLst>
                                    <p:animMotion origin="layout" path="M -0.01719 -0.00023 L -1.25E-6 1.85185E-6 " pathEditMode="relative" rAng="0" ptsTypes="AA">
                                      <p:cBhvr>
                                        <p:cTn id="52" dur="500" fill="hold"/>
                                        <p:tgtEl>
                                          <p:spTgt spid="16"/>
                                        </p:tgtEl>
                                        <p:attrNameLst>
                                          <p:attrName>ppt_x</p:attrName>
                                          <p:attrName>ppt_y</p:attrName>
                                        </p:attrNameLst>
                                      </p:cBhvr>
                                      <p:rCtr x="859" y="0"/>
                                    </p:animMotion>
                                  </p:childTnLst>
                                </p:cTn>
                              </p:par>
                              <p:par>
                                <p:cTn id="53" presetID="10" presetClass="entr" presetSubtype="0" fill="hold" nodeType="withEffect">
                                  <p:stCondLst>
                                    <p:cond delay="10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childTnLst>
                                </p:cTn>
                              </p:par>
                              <p:par>
                                <p:cTn id="56" presetID="42" presetClass="path" presetSubtype="0" decel="100000" fill="hold" nodeType="withEffect">
                                  <p:stCondLst>
                                    <p:cond delay="1000"/>
                                  </p:stCondLst>
                                  <p:childTnLst>
                                    <p:animMotion origin="layout" path="M -0.01719 -0.00023 L -1.25E-6 1.85185E-6 " pathEditMode="relative" rAng="0" ptsTypes="AA">
                                      <p:cBhvr>
                                        <p:cTn id="57"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 grpId="0"/>
      <p:bldP spid="2" grpId="1"/>
      <p:bldP spid="3" grpId="0">
        <p:tmplLst>
          <p:tmpl>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 grpId="1">
        <p:tmplLst>
          <p:tmpl>
            <p:tnLst>
              <p:par>
                <p:cTn presetID="42" presetClass="path" presetSubtype="0" decel="100000" fill="hold" nodeType="withEffect">
                  <p:stCondLst>
                    <p:cond delay="500"/>
                  </p:stCondLst>
                  <p:childTnLst>
                    <p:animMotion origin="layout" path="M -0.01719 -0.00023 L -1.25E-6 1.85185E-6 " pathEditMode="relative" rAng="0" ptsTypes="AA">
                      <p:cBhvr>
                        <p:cTn dur="500" fill="hold"/>
                        <p:tgtEl>
                          <p:spTgt spid="3"/>
                        </p:tgtEl>
                        <p:attrNameLst>
                          <p:attrName>ppt_x</p:attrName>
                          <p:attrName>ppt_y</p:attrName>
                        </p:attrNameLst>
                      </p:cBhvr>
                      <p:rCtr x="859" y="0"/>
                    </p:animMotion>
                  </p:childTnLst>
                </p:cTn>
              </p:par>
            </p:tnLst>
          </p:tmpl>
        </p:tmplLst>
      </p:bldP>
      <p:bldP spid="16" grpId="0">
        <p:tmplLst>
          <p:tmpl>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250"/>
                        <p:tgtEl>
                          <p:spTgt spid="16"/>
                        </p:tgtEl>
                      </p:cBhvr>
                    </p:animEffect>
                  </p:childTnLst>
                </p:cTn>
              </p:par>
            </p:tnLst>
          </p:tmpl>
        </p:tmplLst>
      </p:bldP>
      <p:bldP spid="16" grpId="1">
        <p:tmplLst>
          <p:tmpl>
            <p:tnLst>
              <p:par>
                <p:cTn presetID="42" presetClass="path" presetSubtype="0" decel="100000" fill="hold" nodeType="withEffect">
                  <p:stCondLst>
                    <p:cond delay="750"/>
                  </p:stCondLst>
                  <p:childTnLst>
                    <p:animMotion origin="layout" path="M -0.01719 -0.00023 L -1.25E-6 1.85185E-6 " pathEditMode="relative" rAng="0" ptsTypes="AA">
                      <p:cBhvr>
                        <p:cTn dur="500" fill="hold"/>
                        <p:tgtEl>
                          <p:spTgt spid="16"/>
                        </p:tgtEl>
                        <p:attrNameLst>
                          <p:attrName>ppt_x</p:attrName>
                          <p:attrName>ppt_y</p:attrName>
                        </p:attrNameLst>
                      </p:cBhvr>
                      <p:rCtr x="859" y="0"/>
                    </p:animMotion>
                  </p:childTnLst>
                </p:cTn>
              </p:par>
            </p:tnLst>
          </p:tmpl>
        </p:tmplLst>
      </p:bldP>
      <p:bldP spid="42" grpId="0" animBg="1"/>
      <p:bldP spid="42" grpId="1" animBg="1"/>
      <p:bldP spid="42" grpId="2" animBg="1"/>
      <p:bldP spid="43" grpId="0" animBg="1"/>
      <p:bldP spid="43" grpId="1" animBg="1"/>
      <p:bldP spid="43" grpId="2" animBg="1"/>
      <p:bldP spid="44" grpId="0" animBg="1"/>
      <p:bldP spid="44" grpId="1" animBg="1"/>
      <p:bldP spid="44" grpId="2"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mphasize Title and Content Prim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4CAE96-ABD1-4D80-B77C-B78737EF4007}"/>
              </a:ext>
            </a:extLst>
          </p:cNvPr>
          <p:cNvSpPr/>
          <p:nvPr userDrawn="1"/>
        </p:nvSpPr>
        <p:spPr>
          <a:xfrm>
            <a:off x="1" y="0"/>
            <a:ext cx="5486399" cy="9144000"/>
          </a:xfrm>
          <a:prstGeom prst="rect">
            <a:avLst/>
          </a:prstGeom>
          <a:solidFill>
            <a:schemeClr val="accent1"/>
          </a:solidFill>
          <a:ln>
            <a:noFill/>
          </a:ln>
          <a:effectLst>
            <a:outerShdw blurRad="317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00E837B-D377-4878-8E1B-7C567A678E7F}"/>
              </a:ext>
            </a:extLst>
          </p:cNvPr>
          <p:cNvSpPr/>
          <p:nvPr userDrawn="1"/>
        </p:nvSpPr>
        <p:spPr>
          <a:xfrm>
            <a:off x="0" y="0"/>
            <a:ext cx="5189435" cy="9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54C38D3-526D-48DB-BEBD-E5071EF0F7FF}"/>
              </a:ext>
            </a:extLst>
          </p:cNvPr>
          <p:cNvSpPr/>
          <p:nvPr userDrawn="1"/>
        </p:nvSpPr>
        <p:spPr>
          <a:xfrm>
            <a:off x="0" y="0"/>
            <a:ext cx="4881532" cy="9144000"/>
          </a:xfrm>
          <a:prstGeom prst="rect">
            <a:avLst/>
          </a:prstGeom>
          <a:solidFill>
            <a:srgbClr val="CB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695326" y="3780631"/>
            <a:ext cx="4022590" cy="1582738"/>
          </a:xfrm>
        </p:spPr>
        <p:txBody>
          <a:bodyPr anchor="ctr"/>
          <a:lstStyle>
            <a:lvl1pPr>
              <a:defRPr>
                <a:solidFill>
                  <a:schemeClr val="bg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D034DAF0-B6D1-4A58-84B9-68E5630BDDAE}"/>
              </a:ext>
            </a:extLst>
          </p:cNvPr>
          <p:cNvSpPr>
            <a:spLocks noGrp="1"/>
          </p:cNvSpPr>
          <p:nvPr userDrawn="1">
            <p:ph sz="quarter" idx="13"/>
          </p:nvPr>
        </p:nvSpPr>
        <p:spPr>
          <a:xfrm>
            <a:off x="6181725" y="474663"/>
            <a:ext cx="6848475" cy="7753711"/>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3AC35E5F-FCDA-446D-BE9F-DCE66BCCFA08}"/>
              </a:ext>
            </a:extLst>
          </p:cNvPr>
          <p:cNvSpPr>
            <a:spLocks noGrp="1"/>
          </p:cNvSpPr>
          <p:nvPr userDrawn="1">
            <p:ph type="ftr" sz="quarter" idx="14"/>
          </p:nvPr>
        </p:nvSpPr>
        <p:spPr>
          <a:xfrm>
            <a:off x="6181725" y="8405473"/>
            <a:ext cx="6267449" cy="336501"/>
          </a:xfrm>
        </p:spPr>
        <p:txBody>
          <a:bodyPr/>
          <a:lstStyle/>
          <a:p>
            <a:endParaRPr lang="en-US" dirty="0"/>
          </a:p>
        </p:txBody>
      </p:sp>
    </p:spTree>
    <p:custDataLst>
      <p:tags r:id="rId1"/>
    </p:custDataLst>
    <p:extLst>
      <p:ext uri="{BB962C8B-B14F-4D97-AF65-F5344CB8AC3E}">
        <p14:creationId xmlns:p14="http://schemas.microsoft.com/office/powerpoint/2010/main" val="380111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mphasize Title and Content Wa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4CAE96-ABD1-4D80-B77C-B78737EF4007}"/>
              </a:ext>
            </a:extLst>
          </p:cNvPr>
          <p:cNvSpPr/>
          <p:nvPr userDrawn="1"/>
        </p:nvSpPr>
        <p:spPr>
          <a:xfrm>
            <a:off x="1" y="0"/>
            <a:ext cx="5486399" cy="9144000"/>
          </a:xfrm>
          <a:prstGeom prst="rect">
            <a:avLst/>
          </a:prstGeom>
          <a:solidFill>
            <a:schemeClr val="accent5"/>
          </a:solidFill>
          <a:ln>
            <a:noFill/>
          </a:ln>
          <a:effectLst>
            <a:outerShdw blurRad="317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00E837B-D377-4878-8E1B-7C567A678E7F}"/>
              </a:ext>
            </a:extLst>
          </p:cNvPr>
          <p:cNvSpPr/>
          <p:nvPr userDrawn="1"/>
        </p:nvSpPr>
        <p:spPr>
          <a:xfrm>
            <a:off x="0" y="0"/>
            <a:ext cx="5189435" cy="9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54C38D3-526D-48DB-BEBD-E5071EF0F7FF}"/>
              </a:ext>
            </a:extLst>
          </p:cNvPr>
          <p:cNvSpPr/>
          <p:nvPr userDrawn="1"/>
        </p:nvSpPr>
        <p:spPr>
          <a:xfrm>
            <a:off x="0" y="0"/>
            <a:ext cx="4881532" cy="914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695326" y="3780631"/>
            <a:ext cx="4022590" cy="1582738"/>
          </a:xfrm>
        </p:spPr>
        <p:txBody>
          <a:bodyPr anchor="ctr"/>
          <a:lstStyle>
            <a:lvl1pPr>
              <a:defRPr>
                <a:solidFill>
                  <a:schemeClr val="bg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D034DAF0-B6D1-4A58-84B9-68E5630BDDAE}"/>
              </a:ext>
            </a:extLst>
          </p:cNvPr>
          <p:cNvSpPr>
            <a:spLocks noGrp="1"/>
          </p:cNvSpPr>
          <p:nvPr userDrawn="1">
            <p:ph sz="quarter" idx="13"/>
          </p:nvPr>
        </p:nvSpPr>
        <p:spPr>
          <a:xfrm>
            <a:off x="6181725" y="474663"/>
            <a:ext cx="6848475" cy="7753711"/>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3AC35E5F-FCDA-446D-BE9F-DCE66BCCFA08}"/>
              </a:ext>
            </a:extLst>
          </p:cNvPr>
          <p:cNvSpPr>
            <a:spLocks noGrp="1"/>
          </p:cNvSpPr>
          <p:nvPr userDrawn="1">
            <p:ph type="ftr" sz="quarter" idx="14"/>
          </p:nvPr>
        </p:nvSpPr>
        <p:spPr>
          <a:xfrm>
            <a:off x="6181725" y="8405473"/>
            <a:ext cx="6267449" cy="336501"/>
          </a:xfrm>
        </p:spPr>
        <p:txBody>
          <a:bodyPr/>
          <a:lstStyle/>
          <a:p>
            <a:endParaRPr lang="en-US" dirty="0"/>
          </a:p>
        </p:txBody>
      </p:sp>
      <p:pic>
        <p:nvPicPr>
          <p:cNvPr id="10" name="Graphic 9">
            <a:extLst>
              <a:ext uri="{FF2B5EF4-FFF2-40B4-BE49-F238E27FC236}">
                <a16:creationId xmlns:a16="http://schemas.microsoft.com/office/drawing/2014/main" id="{D824D40C-0154-42C5-83DB-C3B41704EDD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433" y="8405474"/>
            <a:ext cx="1192239" cy="306575"/>
          </a:xfrm>
          <a:prstGeom prst="rect">
            <a:avLst/>
          </a:prstGeom>
        </p:spPr>
      </p:pic>
    </p:spTree>
    <p:custDataLst>
      <p:tags r:id="rId1"/>
    </p:custDataLst>
    <p:extLst>
      <p:ext uri="{BB962C8B-B14F-4D97-AF65-F5344CB8AC3E}">
        <p14:creationId xmlns:p14="http://schemas.microsoft.com/office/powerpoint/2010/main" val="14366243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42" presetClass="path" presetSubtype="0" decel="100000" fill="hold" grpId="1" nodeType="withEffect">
                                  <p:stCondLst>
                                    <p:cond delay="200"/>
                                  </p:stCondLst>
                                  <p:childTnLst>
                                    <p:animMotion origin="layout" path="M -0.01719 -0.00023 L -1.25E-6 1.85185E-6 " pathEditMode="relative" rAng="0" ptsTypes="AA">
                                      <p:cBhvr>
                                        <p:cTn id="9" dur="500" fill="hold"/>
                                        <p:tgtEl>
                                          <p:spTgt spid="5"/>
                                        </p:tgtEl>
                                        <p:attrNameLst>
                                          <p:attrName>ppt_x</p:attrName>
                                          <p:attrName>ppt_y</p:attrName>
                                        </p:attrNameLst>
                                      </p:cBhvr>
                                      <p:rCtr x="859" y="0"/>
                                    </p:animMotion>
                                  </p:childTnLst>
                                </p:cTn>
                              </p:par>
                              <p:par>
                                <p:cTn id="10" presetID="10" presetClass="entr" presetSubtype="0" fill="hold" grpId="0" nodeType="withEffect">
                                  <p:stCondLst>
                                    <p:cond delay="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42" presetClass="path" presetSubtype="0" decel="100000" fill="hold" grpId="1" nodeType="withEffect">
                                  <p:stCondLst>
                                    <p:cond delay="100"/>
                                  </p:stCondLst>
                                  <p:childTnLst>
                                    <p:animMotion origin="layout" path="M -0.01719 -0.00023 L -1.25E-6 1.85185E-6 " pathEditMode="relative" rAng="0" ptsTypes="AA">
                                      <p:cBhvr>
                                        <p:cTn id="14" dur="600" fill="hold"/>
                                        <p:tgtEl>
                                          <p:spTgt spid="6"/>
                                        </p:tgtEl>
                                        <p:attrNameLst>
                                          <p:attrName>ppt_x</p:attrName>
                                          <p:attrName>ppt_y</p:attrName>
                                        </p:attrNameLst>
                                      </p:cBhvr>
                                      <p:rCtr x="859" y="0"/>
                                    </p:animMotion>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par>
                                <p:cTn id="18" presetID="42" presetClass="path" presetSubtype="0" decel="100000" fill="hold" grpId="1" nodeType="withEffect">
                                  <p:stCondLst>
                                    <p:cond delay="0"/>
                                  </p:stCondLst>
                                  <p:childTnLst>
                                    <p:animMotion origin="layout" path="M -0.01719 -0.00023 L -1.25E-6 1.85185E-6 " pathEditMode="relative" rAng="0" ptsTypes="AA">
                                      <p:cBhvr>
                                        <p:cTn id="19" dur="700" fill="hold"/>
                                        <p:tgtEl>
                                          <p:spTgt spid="7"/>
                                        </p:tgtEl>
                                        <p:attrNameLst>
                                          <p:attrName>ppt_x</p:attrName>
                                          <p:attrName>ppt_y</p:attrName>
                                        </p:attrNameLst>
                                      </p:cBhvr>
                                      <p:rCtr x="859" y="0"/>
                                    </p:animMotion>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50"/>
                                        <p:tgtEl>
                                          <p:spTgt spid="2"/>
                                        </p:tgtEl>
                                      </p:cBhvr>
                                    </p:animEffect>
                                  </p:childTnLst>
                                </p:cTn>
                              </p:par>
                              <p:par>
                                <p:cTn id="23" presetID="42" presetClass="path" presetSubtype="0" decel="100000" fill="hold" grpId="1" nodeType="withEffect">
                                  <p:stCondLst>
                                    <p:cond delay="0"/>
                                  </p:stCondLst>
                                  <p:childTnLst>
                                    <p:animMotion origin="layout" path="M -0.01719 -0.00023 L -1.25E-6 1.85185E-6 " pathEditMode="relative" rAng="0" ptsTypes="AA">
                                      <p:cBhvr>
                                        <p:cTn id="24" dur="500" fill="hold"/>
                                        <p:tgtEl>
                                          <p:spTgt spid="2"/>
                                        </p:tgtEl>
                                        <p:attrNameLst>
                                          <p:attrName>ppt_x</p:attrName>
                                          <p:attrName>ppt_y</p:attrName>
                                        </p:attrNameLst>
                                      </p:cBhvr>
                                      <p:rCtr x="859" y="0"/>
                                    </p:animMotion>
                                  </p:childTnLst>
                                </p:cTn>
                              </p:par>
                              <p:par>
                                <p:cTn id="25" presetID="10" presetClass="entr" presetSubtype="0"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42" presetClass="path" presetSubtype="0" decel="100000" fill="hold" grpId="1" nodeType="withEffect">
                                  <p:stCondLst>
                                    <p:cond delay="250"/>
                                  </p:stCondLst>
                                  <p:childTnLst>
                                    <p:animMotion origin="layout" path="M -0.01719 -0.00023 L -1.25E-6 1.85185E-6 " pathEditMode="relative" rAng="0" ptsTypes="AA">
                                      <p:cBhvr>
                                        <p:cTn id="29" dur="500" fill="hold"/>
                                        <p:tgtEl>
                                          <p:spTgt spid="8"/>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2" grpId="0"/>
      <p:bldP spid="2" grpId="1"/>
      <p:bldP spid="8" grpId="0">
        <p:tmplLst>
          <p:tmpl>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8" grpId="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mphasize Title and Content Lago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4CAE96-ABD1-4D80-B77C-B78737EF4007}"/>
              </a:ext>
            </a:extLst>
          </p:cNvPr>
          <p:cNvSpPr/>
          <p:nvPr userDrawn="1"/>
        </p:nvSpPr>
        <p:spPr>
          <a:xfrm>
            <a:off x="1" y="0"/>
            <a:ext cx="5486399" cy="9144000"/>
          </a:xfrm>
          <a:prstGeom prst="rect">
            <a:avLst/>
          </a:prstGeom>
          <a:solidFill>
            <a:schemeClr val="accent4"/>
          </a:solidFill>
          <a:ln>
            <a:noFill/>
          </a:ln>
          <a:effectLst>
            <a:outerShdw blurRad="317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00E837B-D377-4878-8E1B-7C567A678E7F}"/>
              </a:ext>
            </a:extLst>
          </p:cNvPr>
          <p:cNvSpPr/>
          <p:nvPr userDrawn="1"/>
        </p:nvSpPr>
        <p:spPr>
          <a:xfrm>
            <a:off x="0" y="0"/>
            <a:ext cx="5189435" cy="9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54C38D3-526D-48DB-BEBD-E5071EF0F7FF}"/>
              </a:ext>
            </a:extLst>
          </p:cNvPr>
          <p:cNvSpPr/>
          <p:nvPr userDrawn="1"/>
        </p:nvSpPr>
        <p:spPr>
          <a:xfrm>
            <a:off x="0" y="0"/>
            <a:ext cx="4881532" cy="9144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695326" y="3780631"/>
            <a:ext cx="4022590" cy="1582738"/>
          </a:xfrm>
        </p:spPr>
        <p:txBody>
          <a:bodyPr anchor="ctr"/>
          <a:lstStyle>
            <a:lvl1pPr>
              <a:defRPr>
                <a:solidFill>
                  <a:schemeClr val="bg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D034DAF0-B6D1-4A58-84B9-68E5630BDDAE}"/>
              </a:ext>
            </a:extLst>
          </p:cNvPr>
          <p:cNvSpPr>
            <a:spLocks noGrp="1"/>
          </p:cNvSpPr>
          <p:nvPr userDrawn="1">
            <p:ph sz="quarter" idx="13"/>
          </p:nvPr>
        </p:nvSpPr>
        <p:spPr>
          <a:xfrm>
            <a:off x="6181725" y="474663"/>
            <a:ext cx="6848475" cy="7753711"/>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3AC35E5F-FCDA-446D-BE9F-DCE66BCCFA08}"/>
              </a:ext>
            </a:extLst>
          </p:cNvPr>
          <p:cNvSpPr>
            <a:spLocks noGrp="1"/>
          </p:cNvSpPr>
          <p:nvPr userDrawn="1">
            <p:ph type="ftr" sz="quarter" idx="14"/>
          </p:nvPr>
        </p:nvSpPr>
        <p:spPr>
          <a:xfrm>
            <a:off x="6181725" y="8405473"/>
            <a:ext cx="6267449" cy="336501"/>
          </a:xfrm>
        </p:spPr>
        <p:txBody>
          <a:bodyPr/>
          <a:lstStyle/>
          <a:p>
            <a:endParaRPr lang="en-US" dirty="0"/>
          </a:p>
        </p:txBody>
      </p:sp>
      <p:pic>
        <p:nvPicPr>
          <p:cNvPr id="10" name="Graphic 9">
            <a:extLst>
              <a:ext uri="{FF2B5EF4-FFF2-40B4-BE49-F238E27FC236}">
                <a16:creationId xmlns:a16="http://schemas.microsoft.com/office/drawing/2014/main" id="{D824D40C-0154-42C5-83DB-C3B41704EDD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433" y="8405474"/>
            <a:ext cx="1192239" cy="306575"/>
          </a:xfrm>
          <a:prstGeom prst="rect">
            <a:avLst/>
          </a:prstGeom>
        </p:spPr>
      </p:pic>
    </p:spTree>
    <p:custDataLst>
      <p:tags r:id="rId1"/>
    </p:custDataLst>
    <p:extLst>
      <p:ext uri="{BB962C8B-B14F-4D97-AF65-F5344CB8AC3E}">
        <p14:creationId xmlns:p14="http://schemas.microsoft.com/office/powerpoint/2010/main" val="23269740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42" presetClass="path" presetSubtype="0" decel="100000" fill="hold" grpId="1" nodeType="withEffect">
                                  <p:stCondLst>
                                    <p:cond delay="200"/>
                                  </p:stCondLst>
                                  <p:childTnLst>
                                    <p:animMotion origin="layout" path="M -0.01719 -0.00023 L -1.25E-6 1.85185E-6 " pathEditMode="relative" rAng="0" ptsTypes="AA">
                                      <p:cBhvr>
                                        <p:cTn id="9" dur="500" fill="hold"/>
                                        <p:tgtEl>
                                          <p:spTgt spid="5"/>
                                        </p:tgtEl>
                                        <p:attrNameLst>
                                          <p:attrName>ppt_x</p:attrName>
                                          <p:attrName>ppt_y</p:attrName>
                                        </p:attrNameLst>
                                      </p:cBhvr>
                                      <p:rCtr x="859" y="0"/>
                                    </p:animMotion>
                                  </p:childTnLst>
                                </p:cTn>
                              </p:par>
                              <p:par>
                                <p:cTn id="10" presetID="10" presetClass="entr" presetSubtype="0" fill="hold" grpId="0" nodeType="withEffect">
                                  <p:stCondLst>
                                    <p:cond delay="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42" presetClass="path" presetSubtype="0" decel="100000" fill="hold" grpId="1" nodeType="withEffect">
                                  <p:stCondLst>
                                    <p:cond delay="100"/>
                                  </p:stCondLst>
                                  <p:childTnLst>
                                    <p:animMotion origin="layout" path="M -0.01719 -0.00023 L -1.25E-6 1.85185E-6 " pathEditMode="relative" rAng="0" ptsTypes="AA">
                                      <p:cBhvr>
                                        <p:cTn id="14" dur="600" fill="hold"/>
                                        <p:tgtEl>
                                          <p:spTgt spid="6"/>
                                        </p:tgtEl>
                                        <p:attrNameLst>
                                          <p:attrName>ppt_x</p:attrName>
                                          <p:attrName>ppt_y</p:attrName>
                                        </p:attrNameLst>
                                      </p:cBhvr>
                                      <p:rCtr x="859" y="0"/>
                                    </p:animMotion>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par>
                                <p:cTn id="18" presetID="42" presetClass="path" presetSubtype="0" decel="100000" fill="hold" grpId="1" nodeType="withEffect">
                                  <p:stCondLst>
                                    <p:cond delay="0"/>
                                  </p:stCondLst>
                                  <p:childTnLst>
                                    <p:animMotion origin="layout" path="M -0.01719 -0.00023 L -1.25E-6 1.85185E-6 " pathEditMode="relative" rAng="0" ptsTypes="AA">
                                      <p:cBhvr>
                                        <p:cTn id="19" dur="700" fill="hold"/>
                                        <p:tgtEl>
                                          <p:spTgt spid="7"/>
                                        </p:tgtEl>
                                        <p:attrNameLst>
                                          <p:attrName>ppt_x</p:attrName>
                                          <p:attrName>ppt_y</p:attrName>
                                        </p:attrNameLst>
                                      </p:cBhvr>
                                      <p:rCtr x="859" y="0"/>
                                    </p:animMotion>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50"/>
                                        <p:tgtEl>
                                          <p:spTgt spid="2"/>
                                        </p:tgtEl>
                                      </p:cBhvr>
                                    </p:animEffect>
                                  </p:childTnLst>
                                </p:cTn>
                              </p:par>
                              <p:par>
                                <p:cTn id="23" presetID="42" presetClass="path" presetSubtype="0" decel="100000" fill="hold" grpId="1" nodeType="withEffect">
                                  <p:stCondLst>
                                    <p:cond delay="0"/>
                                  </p:stCondLst>
                                  <p:childTnLst>
                                    <p:animMotion origin="layout" path="M -0.01719 -0.00023 L -1.25E-6 1.85185E-6 " pathEditMode="relative" rAng="0" ptsTypes="AA">
                                      <p:cBhvr>
                                        <p:cTn id="24" dur="500" fill="hold"/>
                                        <p:tgtEl>
                                          <p:spTgt spid="2"/>
                                        </p:tgtEl>
                                        <p:attrNameLst>
                                          <p:attrName>ppt_x</p:attrName>
                                          <p:attrName>ppt_y</p:attrName>
                                        </p:attrNameLst>
                                      </p:cBhvr>
                                      <p:rCtr x="859" y="0"/>
                                    </p:animMotion>
                                  </p:childTnLst>
                                </p:cTn>
                              </p:par>
                              <p:par>
                                <p:cTn id="25" presetID="10" presetClass="entr" presetSubtype="0"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42" presetClass="path" presetSubtype="0" decel="100000" fill="hold" grpId="1" nodeType="withEffect">
                                  <p:stCondLst>
                                    <p:cond delay="250"/>
                                  </p:stCondLst>
                                  <p:childTnLst>
                                    <p:animMotion origin="layout" path="M -0.01719 -0.00023 L -1.25E-6 1.85185E-6 " pathEditMode="relative" rAng="0" ptsTypes="AA">
                                      <p:cBhvr>
                                        <p:cTn id="29" dur="500" fill="hold"/>
                                        <p:tgtEl>
                                          <p:spTgt spid="8"/>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2" grpId="0"/>
      <p:bldP spid="2" grpId="1"/>
      <p:bldP spid="8" grpId="0">
        <p:tmplLst>
          <p:tmpl>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8"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1561DF1-A5BE-41A9-98E1-244216EFA7E5}"/>
              </a:ext>
            </a:extLst>
          </p:cNvPr>
          <p:cNvSpPr/>
          <p:nvPr userDrawn="1"/>
        </p:nvSpPr>
        <p:spPr>
          <a:xfrm>
            <a:off x="690652" y="1124503"/>
            <a:ext cx="12339549" cy="6851731"/>
          </a:xfrm>
          <a:prstGeom prst="rect">
            <a:avLst/>
          </a:prstGeom>
          <a:solidFill>
            <a:schemeClr val="bg1"/>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31" name="Freeform: Shape 30">
            <a:extLst>
              <a:ext uri="{FF2B5EF4-FFF2-40B4-BE49-F238E27FC236}">
                <a16:creationId xmlns:a16="http://schemas.microsoft.com/office/drawing/2014/main" id="{C17903B0-C266-4CDF-8783-DD1C1704EF6D}"/>
              </a:ext>
            </a:extLst>
          </p:cNvPr>
          <p:cNvSpPr/>
          <p:nvPr userDrawn="1"/>
        </p:nvSpPr>
        <p:spPr>
          <a:xfrm>
            <a:off x="690653" y="1124506"/>
            <a:ext cx="2999947" cy="3555492"/>
          </a:xfrm>
          <a:custGeom>
            <a:avLst/>
            <a:gdLst>
              <a:gd name="connsiteX0" fmla="*/ 3087292 w 3999929"/>
              <a:gd name="connsiteY0" fmla="*/ 0 h 3999929"/>
              <a:gd name="connsiteX1" fmla="*/ 3999929 w 3999929"/>
              <a:gd name="connsiteY1" fmla="*/ 0 h 3999929"/>
              <a:gd name="connsiteX2" fmla="*/ 0 w 3999929"/>
              <a:gd name="connsiteY2" fmla="*/ 3999929 h 3999929"/>
              <a:gd name="connsiteX3" fmla="*/ 0 w 3999929"/>
              <a:gd name="connsiteY3" fmla="*/ 3087292 h 3999929"/>
            </a:gdLst>
            <a:ahLst/>
            <a:cxnLst>
              <a:cxn ang="0">
                <a:pos x="connsiteX0" y="connsiteY0"/>
              </a:cxn>
              <a:cxn ang="0">
                <a:pos x="connsiteX1" y="connsiteY1"/>
              </a:cxn>
              <a:cxn ang="0">
                <a:pos x="connsiteX2" y="connsiteY2"/>
              </a:cxn>
              <a:cxn ang="0">
                <a:pos x="connsiteX3" y="connsiteY3"/>
              </a:cxn>
            </a:cxnLst>
            <a:rect l="l" t="t" r="r" b="b"/>
            <a:pathLst>
              <a:path w="3999929" h="3999929">
                <a:moveTo>
                  <a:pt x="3087292" y="0"/>
                </a:moveTo>
                <a:lnTo>
                  <a:pt x="3999929" y="0"/>
                </a:lnTo>
                <a:lnTo>
                  <a:pt x="0" y="3999929"/>
                </a:lnTo>
                <a:lnTo>
                  <a:pt x="0" y="30872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66" name="Oval 65">
            <a:extLst>
              <a:ext uri="{FF2B5EF4-FFF2-40B4-BE49-F238E27FC236}">
                <a16:creationId xmlns:a16="http://schemas.microsoft.com/office/drawing/2014/main" id="{8C7A5715-2398-4605-8335-55EACD396F40}"/>
              </a:ext>
            </a:extLst>
          </p:cNvPr>
          <p:cNvSpPr/>
          <p:nvPr userDrawn="1"/>
        </p:nvSpPr>
        <p:spPr>
          <a:xfrm>
            <a:off x="1293779" y="2012522"/>
            <a:ext cx="1449421" cy="14494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13E585D-08EE-4CC6-ACCE-32727229F1AE}"/>
              </a:ext>
            </a:extLst>
          </p:cNvPr>
          <p:cNvSpPr>
            <a:spLocks noGrp="1"/>
          </p:cNvSpPr>
          <p:nvPr>
            <p:ph type="body" sz="quarter" idx="13" hasCustomPrompt="1"/>
          </p:nvPr>
        </p:nvSpPr>
        <p:spPr>
          <a:xfrm>
            <a:off x="3401929" y="6252168"/>
            <a:ext cx="8619116" cy="1063033"/>
          </a:xfrm>
        </p:spPr>
        <p:txBody>
          <a:bodyPr/>
          <a:lstStyle>
            <a:lvl1pPr marL="0" indent="6351">
              <a:buFont typeface="Amazon Ember" panose="020B0603020204020204" pitchFamily="34" charset="0"/>
              <a:buChar char="​"/>
              <a:defRPr sz="2400" b="1" cap="all" spc="300" baseline="0"/>
            </a:lvl1pPr>
          </a:lstStyle>
          <a:p>
            <a:pPr lvl="0"/>
            <a:r>
              <a:rPr lang="en-US" dirty="0"/>
              <a:t>Firstname </a:t>
            </a:r>
            <a:r>
              <a:rPr lang="en-US" dirty="0" err="1"/>
              <a:t>lastname</a:t>
            </a:r>
            <a:endParaRPr lang="en-US" dirty="0"/>
          </a:p>
        </p:txBody>
      </p:sp>
      <p:sp>
        <p:nvSpPr>
          <p:cNvPr id="12" name="Title 11">
            <a:extLst>
              <a:ext uri="{FF2B5EF4-FFF2-40B4-BE49-F238E27FC236}">
                <a16:creationId xmlns:a16="http://schemas.microsoft.com/office/drawing/2014/main" id="{632D162B-028C-4AA8-896A-793C0854B1C3}"/>
              </a:ext>
            </a:extLst>
          </p:cNvPr>
          <p:cNvSpPr>
            <a:spLocks noGrp="1"/>
          </p:cNvSpPr>
          <p:nvPr>
            <p:ph type="title" hasCustomPrompt="1"/>
          </p:nvPr>
        </p:nvSpPr>
        <p:spPr>
          <a:xfrm>
            <a:off x="3401929" y="1839494"/>
            <a:ext cx="8619116" cy="4235116"/>
          </a:xfrm>
        </p:spPr>
        <p:txBody>
          <a:bodyPr anchor="ctr" anchorCtr="0"/>
          <a:lstStyle>
            <a:lvl1pPr>
              <a:lnSpc>
                <a:spcPct val="100000"/>
              </a:lnSpc>
              <a:defRPr sz="4000"/>
            </a:lvl1pPr>
          </a:lstStyle>
          <a:p>
            <a:r>
              <a:rPr lang="en-US" dirty="0"/>
              <a:t>Click to insert a quote</a:t>
            </a:r>
          </a:p>
        </p:txBody>
      </p:sp>
      <p:sp>
        <p:nvSpPr>
          <p:cNvPr id="20" name="Rectangle 19">
            <a:extLst>
              <a:ext uri="{FF2B5EF4-FFF2-40B4-BE49-F238E27FC236}">
                <a16:creationId xmlns:a16="http://schemas.microsoft.com/office/drawing/2014/main" id="{D2C3026E-B932-4320-BAED-7B77C7624C24}"/>
              </a:ext>
            </a:extLst>
          </p:cNvPr>
          <p:cNvSpPr/>
          <p:nvPr userDrawn="1"/>
        </p:nvSpPr>
        <p:spPr>
          <a:xfrm>
            <a:off x="1774099" y="1124505"/>
            <a:ext cx="472139" cy="68517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2" name="Footer Placeholder 1">
            <a:extLst>
              <a:ext uri="{FF2B5EF4-FFF2-40B4-BE49-F238E27FC236}">
                <a16:creationId xmlns:a16="http://schemas.microsoft.com/office/drawing/2014/main" id="{A060B632-9714-49A0-A89E-99E6CA04ADFE}"/>
              </a:ext>
            </a:extLst>
          </p:cNvPr>
          <p:cNvSpPr>
            <a:spLocks noGrp="1"/>
          </p:cNvSpPr>
          <p:nvPr>
            <p:ph type="ftr" sz="quarter" idx="14"/>
          </p:nvPr>
        </p:nvSpPr>
        <p:spPr/>
        <p:txBody>
          <a:bodyPr/>
          <a:lstStyle>
            <a:lvl1pPr>
              <a:defRPr>
                <a:solidFill>
                  <a:schemeClr val="bg1"/>
                </a:solidFill>
              </a:defRPr>
            </a:lvl1pPr>
          </a:lstStyle>
          <a:p>
            <a:endParaRPr lang="en-US" dirty="0"/>
          </a:p>
        </p:txBody>
      </p:sp>
      <p:sp>
        <p:nvSpPr>
          <p:cNvPr id="63" name="Text Placeholder 62">
            <a:extLst>
              <a:ext uri="{FF2B5EF4-FFF2-40B4-BE49-F238E27FC236}">
                <a16:creationId xmlns:a16="http://schemas.microsoft.com/office/drawing/2014/main" id="{90842467-50C2-48C8-B008-B13E955AA73E}"/>
              </a:ext>
            </a:extLst>
          </p:cNvPr>
          <p:cNvSpPr>
            <a:spLocks noGrp="1"/>
          </p:cNvSpPr>
          <p:nvPr>
            <p:ph type="body" sz="quarter" idx="20" hasCustomPrompt="1"/>
          </p:nvPr>
        </p:nvSpPr>
        <p:spPr>
          <a:xfrm>
            <a:off x="1103325" y="1828800"/>
            <a:ext cx="1813686" cy="1816866"/>
          </a:xfrm>
          <a:custGeom>
            <a:avLst/>
            <a:gdLst>
              <a:gd name="connsiteX0" fmla="*/ 1069050 w 1813686"/>
              <a:gd name="connsiteY0" fmla="*/ 939256 h 1816866"/>
              <a:gd name="connsiteX1" fmla="*/ 1271808 w 1813686"/>
              <a:gd name="connsiteY1" fmla="*/ 939256 h 1816866"/>
              <a:gd name="connsiteX2" fmla="*/ 1281947 w 1813686"/>
              <a:gd name="connsiteY2" fmla="*/ 949394 h 1816866"/>
              <a:gd name="connsiteX3" fmla="*/ 1281947 w 1813686"/>
              <a:gd name="connsiteY3" fmla="*/ 1147084 h 1816866"/>
              <a:gd name="connsiteX4" fmla="*/ 1271808 w 1813686"/>
              <a:gd name="connsiteY4" fmla="*/ 1157221 h 1816866"/>
              <a:gd name="connsiteX5" fmla="*/ 1079188 w 1813686"/>
              <a:gd name="connsiteY5" fmla="*/ 1157221 h 1816866"/>
              <a:gd name="connsiteX6" fmla="*/ 1069050 w 1813686"/>
              <a:gd name="connsiteY6" fmla="*/ 1147084 h 1816866"/>
              <a:gd name="connsiteX7" fmla="*/ 531740 w 1813686"/>
              <a:gd name="connsiteY7" fmla="*/ 939256 h 1816866"/>
              <a:gd name="connsiteX8" fmla="*/ 734498 w 1813686"/>
              <a:gd name="connsiteY8" fmla="*/ 939256 h 1816866"/>
              <a:gd name="connsiteX9" fmla="*/ 744637 w 1813686"/>
              <a:gd name="connsiteY9" fmla="*/ 949394 h 1816866"/>
              <a:gd name="connsiteX10" fmla="*/ 744637 w 1813686"/>
              <a:gd name="connsiteY10" fmla="*/ 1147084 h 1816866"/>
              <a:gd name="connsiteX11" fmla="*/ 734498 w 1813686"/>
              <a:gd name="connsiteY11" fmla="*/ 1157221 h 1816866"/>
              <a:gd name="connsiteX12" fmla="*/ 541878 w 1813686"/>
              <a:gd name="connsiteY12" fmla="*/ 1157221 h 1816866"/>
              <a:gd name="connsiteX13" fmla="*/ 531740 w 1813686"/>
              <a:gd name="connsiteY13" fmla="*/ 1147084 h 1816866"/>
              <a:gd name="connsiteX14" fmla="*/ 1170271 w 1813686"/>
              <a:gd name="connsiteY14" fmla="*/ 569539 h 1816866"/>
              <a:gd name="connsiteX15" fmla="*/ 1155222 w 1813686"/>
              <a:gd name="connsiteY15" fmla="*/ 574291 h 1816866"/>
              <a:gd name="connsiteX16" fmla="*/ 987947 w 1813686"/>
              <a:gd name="connsiteY16" fmla="*/ 898705 h 1816866"/>
              <a:gd name="connsiteX17" fmla="*/ 991432 w 1813686"/>
              <a:gd name="connsiteY17" fmla="*/ 915733 h 1816866"/>
              <a:gd name="connsiteX18" fmla="*/ 993016 w 1813686"/>
              <a:gd name="connsiteY18" fmla="*/ 917932 h 1816866"/>
              <a:gd name="connsiteX19" fmla="*/ 993016 w 1813686"/>
              <a:gd name="connsiteY19" fmla="*/ 1142014 h 1816866"/>
              <a:gd name="connsiteX20" fmla="*/ 1079188 w 1813686"/>
              <a:gd name="connsiteY20" fmla="*/ 1228187 h 1816866"/>
              <a:gd name="connsiteX21" fmla="*/ 1271808 w 1813686"/>
              <a:gd name="connsiteY21" fmla="*/ 1228187 h 1816866"/>
              <a:gd name="connsiteX22" fmla="*/ 1363050 w 1813686"/>
              <a:gd name="connsiteY22" fmla="*/ 1136945 h 1816866"/>
              <a:gd name="connsiteX23" fmla="*/ 1363050 w 1813686"/>
              <a:gd name="connsiteY23" fmla="*/ 944325 h 1816866"/>
              <a:gd name="connsiteX24" fmla="*/ 1276878 w 1813686"/>
              <a:gd name="connsiteY24" fmla="*/ 858153 h 1816866"/>
              <a:gd name="connsiteX25" fmla="*/ 1070034 w 1813686"/>
              <a:gd name="connsiteY25" fmla="*/ 858153 h 1816866"/>
              <a:gd name="connsiteX26" fmla="*/ 1070535 w 1813686"/>
              <a:gd name="connsiteY26" fmla="*/ 837491 h 1816866"/>
              <a:gd name="connsiteX27" fmla="*/ 1190705 w 1813686"/>
              <a:gd name="connsiteY27" fmla="*/ 640187 h 1816866"/>
              <a:gd name="connsiteX28" fmla="*/ 1205912 w 1813686"/>
              <a:gd name="connsiteY28" fmla="*/ 589498 h 1816866"/>
              <a:gd name="connsiteX29" fmla="*/ 1184369 w 1813686"/>
              <a:gd name="connsiteY29" fmla="*/ 570489 h 1816866"/>
              <a:gd name="connsiteX30" fmla="*/ 1170271 w 1813686"/>
              <a:gd name="connsiteY30" fmla="*/ 569539 h 1816866"/>
              <a:gd name="connsiteX31" fmla="*/ 632961 w 1813686"/>
              <a:gd name="connsiteY31" fmla="*/ 569539 h 1816866"/>
              <a:gd name="connsiteX32" fmla="*/ 617913 w 1813686"/>
              <a:gd name="connsiteY32" fmla="*/ 574291 h 1816866"/>
              <a:gd name="connsiteX33" fmla="*/ 450637 w 1813686"/>
              <a:gd name="connsiteY33" fmla="*/ 898705 h 1816866"/>
              <a:gd name="connsiteX34" fmla="*/ 454122 w 1813686"/>
              <a:gd name="connsiteY34" fmla="*/ 915733 h 1816866"/>
              <a:gd name="connsiteX35" fmla="*/ 455706 w 1813686"/>
              <a:gd name="connsiteY35" fmla="*/ 917931 h 1816866"/>
              <a:gd name="connsiteX36" fmla="*/ 455706 w 1813686"/>
              <a:gd name="connsiteY36" fmla="*/ 1142014 h 1816866"/>
              <a:gd name="connsiteX37" fmla="*/ 541878 w 1813686"/>
              <a:gd name="connsiteY37" fmla="*/ 1228187 h 1816866"/>
              <a:gd name="connsiteX38" fmla="*/ 734498 w 1813686"/>
              <a:gd name="connsiteY38" fmla="*/ 1228187 h 1816866"/>
              <a:gd name="connsiteX39" fmla="*/ 825740 w 1813686"/>
              <a:gd name="connsiteY39" fmla="*/ 1136945 h 1816866"/>
              <a:gd name="connsiteX40" fmla="*/ 825740 w 1813686"/>
              <a:gd name="connsiteY40" fmla="*/ 944325 h 1816866"/>
              <a:gd name="connsiteX41" fmla="*/ 739568 w 1813686"/>
              <a:gd name="connsiteY41" fmla="*/ 858153 h 1816866"/>
              <a:gd name="connsiteX42" fmla="*/ 532725 w 1813686"/>
              <a:gd name="connsiteY42" fmla="*/ 858153 h 1816866"/>
              <a:gd name="connsiteX43" fmla="*/ 533226 w 1813686"/>
              <a:gd name="connsiteY43" fmla="*/ 837491 h 1816866"/>
              <a:gd name="connsiteX44" fmla="*/ 653395 w 1813686"/>
              <a:gd name="connsiteY44" fmla="*/ 640187 h 1816866"/>
              <a:gd name="connsiteX45" fmla="*/ 668603 w 1813686"/>
              <a:gd name="connsiteY45" fmla="*/ 589498 h 1816866"/>
              <a:gd name="connsiteX46" fmla="*/ 632961 w 1813686"/>
              <a:gd name="connsiteY46" fmla="*/ 569539 h 1816866"/>
              <a:gd name="connsiteX47" fmla="*/ 906843 w 1813686"/>
              <a:gd name="connsiteY47" fmla="*/ 0 h 1816866"/>
              <a:gd name="connsiteX48" fmla="*/ 1813686 w 1813686"/>
              <a:gd name="connsiteY48" fmla="*/ 908433 h 1816866"/>
              <a:gd name="connsiteX49" fmla="*/ 906843 w 1813686"/>
              <a:gd name="connsiteY49" fmla="*/ 1816866 h 1816866"/>
              <a:gd name="connsiteX50" fmla="*/ 0 w 1813686"/>
              <a:gd name="connsiteY50" fmla="*/ 908433 h 1816866"/>
              <a:gd name="connsiteX51" fmla="*/ 906843 w 1813686"/>
              <a:gd name="connsiteY51" fmla="*/ 0 h 181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13686" h="1816866">
                <a:moveTo>
                  <a:pt x="1069050" y="939256"/>
                </a:moveTo>
                <a:lnTo>
                  <a:pt x="1271808" y="939256"/>
                </a:lnTo>
                <a:cubicBezTo>
                  <a:pt x="1276878" y="939256"/>
                  <a:pt x="1281947" y="944325"/>
                  <a:pt x="1281947" y="949394"/>
                </a:cubicBezTo>
                <a:lnTo>
                  <a:pt x="1281947" y="1147084"/>
                </a:lnTo>
                <a:cubicBezTo>
                  <a:pt x="1281947" y="1152153"/>
                  <a:pt x="1276878" y="1157221"/>
                  <a:pt x="1271808" y="1157221"/>
                </a:cubicBezTo>
                <a:lnTo>
                  <a:pt x="1079188" y="1157221"/>
                </a:lnTo>
                <a:cubicBezTo>
                  <a:pt x="1074119" y="1157221"/>
                  <a:pt x="1069050" y="1152153"/>
                  <a:pt x="1069050" y="1147084"/>
                </a:cubicBezTo>
                <a:close/>
                <a:moveTo>
                  <a:pt x="531740" y="939256"/>
                </a:moveTo>
                <a:lnTo>
                  <a:pt x="734498" y="939256"/>
                </a:lnTo>
                <a:cubicBezTo>
                  <a:pt x="739568" y="939256"/>
                  <a:pt x="744637" y="944325"/>
                  <a:pt x="744637" y="949394"/>
                </a:cubicBezTo>
                <a:lnTo>
                  <a:pt x="744637" y="1147084"/>
                </a:lnTo>
                <a:cubicBezTo>
                  <a:pt x="744637" y="1152153"/>
                  <a:pt x="739568" y="1157221"/>
                  <a:pt x="734498" y="1157221"/>
                </a:cubicBezTo>
                <a:lnTo>
                  <a:pt x="541878" y="1157221"/>
                </a:lnTo>
                <a:cubicBezTo>
                  <a:pt x="536809" y="1157221"/>
                  <a:pt x="531740" y="1152153"/>
                  <a:pt x="531740" y="1147084"/>
                </a:cubicBezTo>
                <a:close/>
                <a:moveTo>
                  <a:pt x="1170271" y="569539"/>
                </a:moveTo>
                <a:cubicBezTo>
                  <a:pt x="1165361" y="570172"/>
                  <a:pt x="1160291" y="571757"/>
                  <a:pt x="1155222" y="574291"/>
                </a:cubicBezTo>
                <a:cubicBezTo>
                  <a:pt x="1028498" y="645256"/>
                  <a:pt x="987947" y="690877"/>
                  <a:pt x="987947" y="898705"/>
                </a:cubicBezTo>
                <a:cubicBezTo>
                  <a:pt x="987947" y="905041"/>
                  <a:pt x="989214" y="910743"/>
                  <a:pt x="991432" y="915733"/>
                </a:cubicBezTo>
                <a:lnTo>
                  <a:pt x="993016" y="917932"/>
                </a:lnTo>
                <a:lnTo>
                  <a:pt x="993016" y="1142014"/>
                </a:lnTo>
                <a:cubicBezTo>
                  <a:pt x="993016" y="1187635"/>
                  <a:pt x="1028498" y="1228187"/>
                  <a:pt x="1079188" y="1228187"/>
                </a:cubicBezTo>
                <a:lnTo>
                  <a:pt x="1271808" y="1228187"/>
                </a:lnTo>
                <a:cubicBezTo>
                  <a:pt x="1322498" y="1228187"/>
                  <a:pt x="1357981" y="1192704"/>
                  <a:pt x="1363050" y="1136945"/>
                </a:cubicBezTo>
                <a:lnTo>
                  <a:pt x="1363050" y="944325"/>
                </a:lnTo>
                <a:cubicBezTo>
                  <a:pt x="1363050" y="898705"/>
                  <a:pt x="1327567" y="858153"/>
                  <a:pt x="1276878" y="858153"/>
                </a:cubicBezTo>
                <a:lnTo>
                  <a:pt x="1070034" y="858153"/>
                </a:lnTo>
                <a:lnTo>
                  <a:pt x="1070535" y="837491"/>
                </a:lnTo>
                <a:cubicBezTo>
                  <a:pt x="1077604" y="710598"/>
                  <a:pt x="1110869" y="688976"/>
                  <a:pt x="1190705" y="640187"/>
                </a:cubicBezTo>
                <a:cubicBezTo>
                  <a:pt x="1210981" y="630050"/>
                  <a:pt x="1216050" y="609774"/>
                  <a:pt x="1205912" y="589498"/>
                </a:cubicBezTo>
                <a:cubicBezTo>
                  <a:pt x="1200843" y="579360"/>
                  <a:pt x="1193239" y="573024"/>
                  <a:pt x="1184369" y="570489"/>
                </a:cubicBezTo>
                <a:cubicBezTo>
                  <a:pt x="1179933" y="569222"/>
                  <a:pt x="1175182" y="568905"/>
                  <a:pt x="1170271" y="569539"/>
                </a:cubicBezTo>
                <a:close/>
                <a:moveTo>
                  <a:pt x="632961" y="569539"/>
                </a:moveTo>
                <a:cubicBezTo>
                  <a:pt x="628050" y="570172"/>
                  <a:pt x="622982" y="571757"/>
                  <a:pt x="617913" y="574291"/>
                </a:cubicBezTo>
                <a:cubicBezTo>
                  <a:pt x="491189" y="645256"/>
                  <a:pt x="450637" y="690877"/>
                  <a:pt x="450637" y="898705"/>
                </a:cubicBezTo>
                <a:cubicBezTo>
                  <a:pt x="450637" y="905041"/>
                  <a:pt x="451904" y="910743"/>
                  <a:pt x="454122" y="915733"/>
                </a:cubicBezTo>
                <a:lnTo>
                  <a:pt x="455706" y="917931"/>
                </a:lnTo>
                <a:lnTo>
                  <a:pt x="455706" y="1142014"/>
                </a:lnTo>
                <a:cubicBezTo>
                  <a:pt x="455706" y="1187635"/>
                  <a:pt x="491188" y="1228187"/>
                  <a:pt x="541878" y="1228187"/>
                </a:cubicBezTo>
                <a:lnTo>
                  <a:pt x="734498" y="1228187"/>
                </a:lnTo>
                <a:cubicBezTo>
                  <a:pt x="785188" y="1228187"/>
                  <a:pt x="820671" y="1192704"/>
                  <a:pt x="825740" y="1136945"/>
                </a:cubicBezTo>
                <a:lnTo>
                  <a:pt x="825740" y="944325"/>
                </a:lnTo>
                <a:cubicBezTo>
                  <a:pt x="825740" y="898705"/>
                  <a:pt x="790257" y="858153"/>
                  <a:pt x="739568" y="858153"/>
                </a:cubicBezTo>
                <a:lnTo>
                  <a:pt x="532725" y="858153"/>
                </a:lnTo>
                <a:lnTo>
                  <a:pt x="533226" y="837491"/>
                </a:lnTo>
                <a:cubicBezTo>
                  <a:pt x="540294" y="710598"/>
                  <a:pt x="573560" y="688976"/>
                  <a:pt x="653395" y="640187"/>
                </a:cubicBezTo>
                <a:cubicBezTo>
                  <a:pt x="673671" y="630050"/>
                  <a:pt x="678740" y="609774"/>
                  <a:pt x="668603" y="589498"/>
                </a:cubicBezTo>
                <a:cubicBezTo>
                  <a:pt x="660999" y="574291"/>
                  <a:pt x="647693" y="567638"/>
                  <a:pt x="632961" y="569539"/>
                </a:cubicBezTo>
                <a:close/>
                <a:moveTo>
                  <a:pt x="906843" y="0"/>
                </a:moveTo>
                <a:cubicBezTo>
                  <a:pt x="1407679" y="0"/>
                  <a:pt x="1813686" y="406719"/>
                  <a:pt x="1813686" y="908433"/>
                </a:cubicBezTo>
                <a:cubicBezTo>
                  <a:pt x="1813686" y="1410147"/>
                  <a:pt x="1407679" y="1816866"/>
                  <a:pt x="906843" y="1816866"/>
                </a:cubicBezTo>
                <a:cubicBezTo>
                  <a:pt x="406007" y="1816866"/>
                  <a:pt x="0" y="1410147"/>
                  <a:pt x="0" y="908433"/>
                </a:cubicBezTo>
                <a:cubicBezTo>
                  <a:pt x="0" y="406719"/>
                  <a:pt x="406007" y="0"/>
                  <a:pt x="906843" y="0"/>
                </a:cubicBezTo>
                <a:close/>
              </a:path>
            </a:pathLst>
          </a:cu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65" name="Text Placeholder 64">
            <a:extLst>
              <a:ext uri="{FF2B5EF4-FFF2-40B4-BE49-F238E27FC236}">
                <a16:creationId xmlns:a16="http://schemas.microsoft.com/office/drawing/2014/main" id="{96844082-9739-42A7-B155-0F61C33A93FB}"/>
              </a:ext>
            </a:extLst>
          </p:cNvPr>
          <p:cNvSpPr>
            <a:spLocks noGrp="1"/>
          </p:cNvSpPr>
          <p:nvPr>
            <p:ph type="body" sz="quarter" idx="24" hasCustomPrompt="1"/>
          </p:nvPr>
        </p:nvSpPr>
        <p:spPr>
          <a:xfrm>
            <a:off x="1186452" y="1912830"/>
            <a:ext cx="1647432" cy="1648806"/>
          </a:xfrm>
          <a:custGeom>
            <a:avLst/>
            <a:gdLst>
              <a:gd name="connsiteX0" fmla="*/ 985923 w 1647432"/>
              <a:gd name="connsiteY0" fmla="*/ 855226 h 1648806"/>
              <a:gd name="connsiteX1" fmla="*/ 1188681 w 1647432"/>
              <a:gd name="connsiteY1" fmla="*/ 855226 h 1648806"/>
              <a:gd name="connsiteX2" fmla="*/ 1198820 w 1647432"/>
              <a:gd name="connsiteY2" fmla="*/ 865364 h 1648806"/>
              <a:gd name="connsiteX3" fmla="*/ 1198820 w 1647432"/>
              <a:gd name="connsiteY3" fmla="*/ 1063054 h 1648806"/>
              <a:gd name="connsiteX4" fmla="*/ 1188681 w 1647432"/>
              <a:gd name="connsiteY4" fmla="*/ 1073191 h 1648806"/>
              <a:gd name="connsiteX5" fmla="*/ 996061 w 1647432"/>
              <a:gd name="connsiteY5" fmla="*/ 1073191 h 1648806"/>
              <a:gd name="connsiteX6" fmla="*/ 985923 w 1647432"/>
              <a:gd name="connsiteY6" fmla="*/ 1063054 h 1648806"/>
              <a:gd name="connsiteX7" fmla="*/ 448613 w 1647432"/>
              <a:gd name="connsiteY7" fmla="*/ 855226 h 1648806"/>
              <a:gd name="connsiteX8" fmla="*/ 651371 w 1647432"/>
              <a:gd name="connsiteY8" fmla="*/ 855226 h 1648806"/>
              <a:gd name="connsiteX9" fmla="*/ 661510 w 1647432"/>
              <a:gd name="connsiteY9" fmla="*/ 865364 h 1648806"/>
              <a:gd name="connsiteX10" fmla="*/ 661510 w 1647432"/>
              <a:gd name="connsiteY10" fmla="*/ 1063054 h 1648806"/>
              <a:gd name="connsiteX11" fmla="*/ 651371 w 1647432"/>
              <a:gd name="connsiteY11" fmla="*/ 1073191 h 1648806"/>
              <a:gd name="connsiteX12" fmla="*/ 458751 w 1647432"/>
              <a:gd name="connsiteY12" fmla="*/ 1073191 h 1648806"/>
              <a:gd name="connsiteX13" fmla="*/ 448613 w 1647432"/>
              <a:gd name="connsiteY13" fmla="*/ 1063054 h 1648806"/>
              <a:gd name="connsiteX14" fmla="*/ 1087144 w 1647432"/>
              <a:gd name="connsiteY14" fmla="*/ 485509 h 1648806"/>
              <a:gd name="connsiteX15" fmla="*/ 1072095 w 1647432"/>
              <a:gd name="connsiteY15" fmla="*/ 490261 h 1648806"/>
              <a:gd name="connsiteX16" fmla="*/ 904820 w 1647432"/>
              <a:gd name="connsiteY16" fmla="*/ 814675 h 1648806"/>
              <a:gd name="connsiteX17" fmla="*/ 908304 w 1647432"/>
              <a:gd name="connsiteY17" fmla="*/ 831703 h 1648806"/>
              <a:gd name="connsiteX18" fmla="*/ 909889 w 1647432"/>
              <a:gd name="connsiteY18" fmla="*/ 833902 h 1648806"/>
              <a:gd name="connsiteX19" fmla="*/ 909889 w 1647432"/>
              <a:gd name="connsiteY19" fmla="*/ 1057984 h 1648806"/>
              <a:gd name="connsiteX20" fmla="*/ 996061 w 1647432"/>
              <a:gd name="connsiteY20" fmla="*/ 1144157 h 1648806"/>
              <a:gd name="connsiteX21" fmla="*/ 1188681 w 1647432"/>
              <a:gd name="connsiteY21" fmla="*/ 1144157 h 1648806"/>
              <a:gd name="connsiteX22" fmla="*/ 1279923 w 1647432"/>
              <a:gd name="connsiteY22" fmla="*/ 1052915 h 1648806"/>
              <a:gd name="connsiteX23" fmla="*/ 1279923 w 1647432"/>
              <a:gd name="connsiteY23" fmla="*/ 860295 h 1648806"/>
              <a:gd name="connsiteX24" fmla="*/ 1193750 w 1647432"/>
              <a:gd name="connsiteY24" fmla="*/ 774123 h 1648806"/>
              <a:gd name="connsiteX25" fmla="*/ 986907 w 1647432"/>
              <a:gd name="connsiteY25" fmla="*/ 774123 h 1648806"/>
              <a:gd name="connsiteX26" fmla="*/ 987408 w 1647432"/>
              <a:gd name="connsiteY26" fmla="*/ 753461 h 1648806"/>
              <a:gd name="connsiteX27" fmla="*/ 1107578 w 1647432"/>
              <a:gd name="connsiteY27" fmla="*/ 556157 h 1648806"/>
              <a:gd name="connsiteX28" fmla="*/ 1122785 w 1647432"/>
              <a:gd name="connsiteY28" fmla="*/ 505468 h 1648806"/>
              <a:gd name="connsiteX29" fmla="*/ 1101242 w 1647432"/>
              <a:gd name="connsiteY29" fmla="*/ 486459 h 1648806"/>
              <a:gd name="connsiteX30" fmla="*/ 1087144 w 1647432"/>
              <a:gd name="connsiteY30" fmla="*/ 485509 h 1648806"/>
              <a:gd name="connsiteX31" fmla="*/ 549834 w 1647432"/>
              <a:gd name="connsiteY31" fmla="*/ 485509 h 1648806"/>
              <a:gd name="connsiteX32" fmla="*/ 534786 w 1647432"/>
              <a:gd name="connsiteY32" fmla="*/ 490261 h 1648806"/>
              <a:gd name="connsiteX33" fmla="*/ 367510 w 1647432"/>
              <a:gd name="connsiteY33" fmla="*/ 814675 h 1648806"/>
              <a:gd name="connsiteX34" fmla="*/ 370995 w 1647432"/>
              <a:gd name="connsiteY34" fmla="*/ 831703 h 1648806"/>
              <a:gd name="connsiteX35" fmla="*/ 372579 w 1647432"/>
              <a:gd name="connsiteY35" fmla="*/ 833901 h 1648806"/>
              <a:gd name="connsiteX36" fmla="*/ 372579 w 1647432"/>
              <a:gd name="connsiteY36" fmla="*/ 1057984 h 1648806"/>
              <a:gd name="connsiteX37" fmla="*/ 458751 w 1647432"/>
              <a:gd name="connsiteY37" fmla="*/ 1144157 h 1648806"/>
              <a:gd name="connsiteX38" fmla="*/ 651371 w 1647432"/>
              <a:gd name="connsiteY38" fmla="*/ 1144157 h 1648806"/>
              <a:gd name="connsiteX39" fmla="*/ 742613 w 1647432"/>
              <a:gd name="connsiteY39" fmla="*/ 1052915 h 1648806"/>
              <a:gd name="connsiteX40" fmla="*/ 742613 w 1647432"/>
              <a:gd name="connsiteY40" fmla="*/ 860295 h 1648806"/>
              <a:gd name="connsiteX41" fmla="*/ 656440 w 1647432"/>
              <a:gd name="connsiteY41" fmla="*/ 774123 h 1648806"/>
              <a:gd name="connsiteX42" fmla="*/ 449597 w 1647432"/>
              <a:gd name="connsiteY42" fmla="*/ 774123 h 1648806"/>
              <a:gd name="connsiteX43" fmla="*/ 450099 w 1647432"/>
              <a:gd name="connsiteY43" fmla="*/ 753461 h 1648806"/>
              <a:gd name="connsiteX44" fmla="*/ 570268 w 1647432"/>
              <a:gd name="connsiteY44" fmla="*/ 556157 h 1648806"/>
              <a:gd name="connsiteX45" fmla="*/ 585476 w 1647432"/>
              <a:gd name="connsiteY45" fmla="*/ 505468 h 1648806"/>
              <a:gd name="connsiteX46" fmla="*/ 549834 w 1647432"/>
              <a:gd name="connsiteY46" fmla="*/ 485509 h 1648806"/>
              <a:gd name="connsiteX47" fmla="*/ 823716 w 1647432"/>
              <a:gd name="connsiteY47" fmla="*/ 0 h 1648806"/>
              <a:gd name="connsiteX48" fmla="*/ 1647432 w 1647432"/>
              <a:gd name="connsiteY48" fmla="*/ 824403 h 1648806"/>
              <a:gd name="connsiteX49" fmla="*/ 823716 w 1647432"/>
              <a:gd name="connsiteY49" fmla="*/ 1648806 h 1648806"/>
              <a:gd name="connsiteX50" fmla="*/ 0 w 1647432"/>
              <a:gd name="connsiteY50" fmla="*/ 824403 h 1648806"/>
              <a:gd name="connsiteX51" fmla="*/ 823716 w 1647432"/>
              <a:gd name="connsiteY51" fmla="*/ 0 h 164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47432" h="1648806">
                <a:moveTo>
                  <a:pt x="985923" y="855226"/>
                </a:moveTo>
                <a:lnTo>
                  <a:pt x="1188681" y="855226"/>
                </a:lnTo>
                <a:cubicBezTo>
                  <a:pt x="1193750" y="855226"/>
                  <a:pt x="1198820" y="860295"/>
                  <a:pt x="1198820" y="865364"/>
                </a:cubicBezTo>
                <a:lnTo>
                  <a:pt x="1198820" y="1063054"/>
                </a:lnTo>
                <a:cubicBezTo>
                  <a:pt x="1198820" y="1068123"/>
                  <a:pt x="1193750" y="1073191"/>
                  <a:pt x="1188681" y="1073191"/>
                </a:cubicBezTo>
                <a:lnTo>
                  <a:pt x="996061" y="1073191"/>
                </a:lnTo>
                <a:cubicBezTo>
                  <a:pt x="990992" y="1073191"/>
                  <a:pt x="985923" y="1068123"/>
                  <a:pt x="985923" y="1063054"/>
                </a:cubicBezTo>
                <a:close/>
                <a:moveTo>
                  <a:pt x="448613" y="855226"/>
                </a:moveTo>
                <a:lnTo>
                  <a:pt x="651371" y="855226"/>
                </a:lnTo>
                <a:cubicBezTo>
                  <a:pt x="656440" y="855226"/>
                  <a:pt x="661510" y="860295"/>
                  <a:pt x="661510" y="865364"/>
                </a:cubicBezTo>
                <a:lnTo>
                  <a:pt x="661510" y="1063054"/>
                </a:lnTo>
                <a:cubicBezTo>
                  <a:pt x="661510" y="1068123"/>
                  <a:pt x="656440" y="1073191"/>
                  <a:pt x="651371" y="1073191"/>
                </a:cubicBezTo>
                <a:lnTo>
                  <a:pt x="458751" y="1073191"/>
                </a:lnTo>
                <a:cubicBezTo>
                  <a:pt x="453682" y="1073191"/>
                  <a:pt x="448613" y="1068123"/>
                  <a:pt x="448613" y="1063054"/>
                </a:cubicBezTo>
                <a:close/>
                <a:moveTo>
                  <a:pt x="1087144" y="485509"/>
                </a:moveTo>
                <a:cubicBezTo>
                  <a:pt x="1082233" y="486142"/>
                  <a:pt x="1077164" y="487727"/>
                  <a:pt x="1072095" y="490261"/>
                </a:cubicBezTo>
                <a:cubicBezTo>
                  <a:pt x="945371" y="561226"/>
                  <a:pt x="904820" y="606847"/>
                  <a:pt x="904820" y="814675"/>
                </a:cubicBezTo>
                <a:cubicBezTo>
                  <a:pt x="904820" y="821011"/>
                  <a:pt x="906087" y="826713"/>
                  <a:pt x="908304" y="831703"/>
                </a:cubicBezTo>
                <a:lnTo>
                  <a:pt x="909889" y="833902"/>
                </a:lnTo>
                <a:lnTo>
                  <a:pt x="909889" y="1057984"/>
                </a:lnTo>
                <a:cubicBezTo>
                  <a:pt x="909889" y="1103605"/>
                  <a:pt x="945371" y="1144157"/>
                  <a:pt x="996061" y="1144157"/>
                </a:cubicBezTo>
                <a:lnTo>
                  <a:pt x="1188681" y="1144157"/>
                </a:lnTo>
                <a:cubicBezTo>
                  <a:pt x="1239371" y="1144157"/>
                  <a:pt x="1274854" y="1108674"/>
                  <a:pt x="1279923" y="1052915"/>
                </a:cubicBezTo>
                <a:lnTo>
                  <a:pt x="1279923" y="860295"/>
                </a:lnTo>
                <a:cubicBezTo>
                  <a:pt x="1279923" y="814675"/>
                  <a:pt x="1244440" y="774123"/>
                  <a:pt x="1193750" y="774123"/>
                </a:cubicBezTo>
                <a:lnTo>
                  <a:pt x="986907" y="774123"/>
                </a:lnTo>
                <a:lnTo>
                  <a:pt x="987408" y="753461"/>
                </a:lnTo>
                <a:cubicBezTo>
                  <a:pt x="994477" y="626568"/>
                  <a:pt x="1027742" y="604946"/>
                  <a:pt x="1107578" y="556157"/>
                </a:cubicBezTo>
                <a:cubicBezTo>
                  <a:pt x="1127854" y="546020"/>
                  <a:pt x="1132923" y="525744"/>
                  <a:pt x="1122785" y="505468"/>
                </a:cubicBezTo>
                <a:cubicBezTo>
                  <a:pt x="1117716" y="495330"/>
                  <a:pt x="1110112" y="488994"/>
                  <a:pt x="1101242" y="486459"/>
                </a:cubicBezTo>
                <a:cubicBezTo>
                  <a:pt x="1096806" y="485192"/>
                  <a:pt x="1092054" y="484875"/>
                  <a:pt x="1087144" y="485509"/>
                </a:cubicBezTo>
                <a:close/>
                <a:moveTo>
                  <a:pt x="549834" y="485509"/>
                </a:moveTo>
                <a:cubicBezTo>
                  <a:pt x="544923" y="486142"/>
                  <a:pt x="539855" y="487727"/>
                  <a:pt x="534786" y="490261"/>
                </a:cubicBezTo>
                <a:cubicBezTo>
                  <a:pt x="408062" y="561226"/>
                  <a:pt x="367510" y="606847"/>
                  <a:pt x="367510" y="814675"/>
                </a:cubicBezTo>
                <a:cubicBezTo>
                  <a:pt x="367510" y="821011"/>
                  <a:pt x="368777" y="826713"/>
                  <a:pt x="370995" y="831703"/>
                </a:cubicBezTo>
                <a:lnTo>
                  <a:pt x="372579" y="833901"/>
                </a:lnTo>
                <a:lnTo>
                  <a:pt x="372579" y="1057984"/>
                </a:lnTo>
                <a:cubicBezTo>
                  <a:pt x="372579" y="1103605"/>
                  <a:pt x="408061" y="1144157"/>
                  <a:pt x="458751" y="1144157"/>
                </a:cubicBezTo>
                <a:lnTo>
                  <a:pt x="651371" y="1144157"/>
                </a:lnTo>
                <a:cubicBezTo>
                  <a:pt x="702061" y="1144157"/>
                  <a:pt x="737544" y="1108674"/>
                  <a:pt x="742613" y="1052915"/>
                </a:cubicBezTo>
                <a:lnTo>
                  <a:pt x="742613" y="860295"/>
                </a:lnTo>
                <a:cubicBezTo>
                  <a:pt x="742613" y="814675"/>
                  <a:pt x="707130" y="774123"/>
                  <a:pt x="656440" y="774123"/>
                </a:cubicBezTo>
                <a:lnTo>
                  <a:pt x="449597" y="774123"/>
                </a:lnTo>
                <a:lnTo>
                  <a:pt x="450099" y="753461"/>
                </a:lnTo>
                <a:cubicBezTo>
                  <a:pt x="457167" y="626568"/>
                  <a:pt x="490432" y="604946"/>
                  <a:pt x="570268" y="556157"/>
                </a:cubicBezTo>
                <a:cubicBezTo>
                  <a:pt x="590544" y="546020"/>
                  <a:pt x="595613" y="525744"/>
                  <a:pt x="585476" y="505468"/>
                </a:cubicBezTo>
                <a:cubicBezTo>
                  <a:pt x="577872" y="490261"/>
                  <a:pt x="564566" y="483608"/>
                  <a:pt x="549834" y="485509"/>
                </a:cubicBezTo>
                <a:close/>
                <a:moveTo>
                  <a:pt x="823716" y="0"/>
                </a:moveTo>
                <a:cubicBezTo>
                  <a:pt x="1278642" y="0"/>
                  <a:pt x="1647432" y="369098"/>
                  <a:pt x="1647432" y="824403"/>
                </a:cubicBezTo>
                <a:cubicBezTo>
                  <a:pt x="1647432" y="1279708"/>
                  <a:pt x="1278642" y="1648806"/>
                  <a:pt x="823716" y="1648806"/>
                </a:cubicBezTo>
                <a:cubicBezTo>
                  <a:pt x="368790" y="1648806"/>
                  <a:pt x="0" y="1279708"/>
                  <a:pt x="0" y="824403"/>
                </a:cubicBezTo>
                <a:cubicBezTo>
                  <a:pt x="0" y="369098"/>
                  <a:pt x="368790" y="0"/>
                  <a:pt x="823716" y="0"/>
                </a:cubicBezTo>
                <a:close/>
              </a:path>
            </a:pathLst>
          </a:cu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64" name="Text Placeholder 63">
            <a:extLst>
              <a:ext uri="{FF2B5EF4-FFF2-40B4-BE49-F238E27FC236}">
                <a16:creationId xmlns:a16="http://schemas.microsoft.com/office/drawing/2014/main" id="{D4BC319F-09AF-4BD4-89E3-A00954F921D6}"/>
              </a:ext>
            </a:extLst>
          </p:cNvPr>
          <p:cNvSpPr>
            <a:spLocks noGrp="1"/>
          </p:cNvSpPr>
          <p:nvPr>
            <p:ph type="body" sz="quarter" idx="23" hasCustomPrompt="1"/>
          </p:nvPr>
        </p:nvSpPr>
        <p:spPr>
          <a:xfrm>
            <a:off x="1277136" y="2005713"/>
            <a:ext cx="1466064" cy="1463040"/>
          </a:xfrm>
          <a:custGeom>
            <a:avLst/>
            <a:gdLst>
              <a:gd name="connsiteX0" fmla="*/ 895238 w 1466064"/>
              <a:gd name="connsiteY0" fmla="*/ 762343 h 1463040"/>
              <a:gd name="connsiteX1" fmla="*/ 1097996 w 1466064"/>
              <a:gd name="connsiteY1" fmla="*/ 762343 h 1463040"/>
              <a:gd name="connsiteX2" fmla="*/ 1108135 w 1466064"/>
              <a:gd name="connsiteY2" fmla="*/ 772481 h 1463040"/>
              <a:gd name="connsiteX3" fmla="*/ 1108135 w 1466064"/>
              <a:gd name="connsiteY3" fmla="*/ 970171 h 1463040"/>
              <a:gd name="connsiteX4" fmla="*/ 1097996 w 1466064"/>
              <a:gd name="connsiteY4" fmla="*/ 980308 h 1463040"/>
              <a:gd name="connsiteX5" fmla="*/ 905376 w 1466064"/>
              <a:gd name="connsiteY5" fmla="*/ 980308 h 1463040"/>
              <a:gd name="connsiteX6" fmla="*/ 895238 w 1466064"/>
              <a:gd name="connsiteY6" fmla="*/ 970171 h 1463040"/>
              <a:gd name="connsiteX7" fmla="*/ 357928 w 1466064"/>
              <a:gd name="connsiteY7" fmla="*/ 762343 h 1463040"/>
              <a:gd name="connsiteX8" fmla="*/ 560686 w 1466064"/>
              <a:gd name="connsiteY8" fmla="*/ 762343 h 1463040"/>
              <a:gd name="connsiteX9" fmla="*/ 570825 w 1466064"/>
              <a:gd name="connsiteY9" fmla="*/ 772481 h 1463040"/>
              <a:gd name="connsiteX10" fmla="*/ 570825 w 1466064"/>
              <a:gd name="connsiteY10" fmla="*/ 970171 h 1463040"/>
              <a:gd name="connsiteX11" fmla="*/ 560686 w 1466064"/>
              <a:gd name="connsiteY11" fmla="*/ 980308 h 1463040"/>
              <a:gd name="connsiteX12" fmla="*/ 368066 w 1466064"/>
              <a:gd name="connsiteY12" fmla="*/ 980308 h 1463040"/>
              <a:gd name="connsiteX13" fmla="*/ 357928 w 1466064"/>
              <a:gd name="connsiteY13" fmla="*/ 970171 h 1463040"/>
              <a:gd name="connsiteX14" fmla="*/ 996459 w 1466064"/>
              <a:gd name="connsiteY14" fmla="*/ 392626 h 1463040"/>
              <a:gd name="connsiteX15" fmla="*/ 981410 w 1466064"/>
              <a:gd name="connsiteY15" fmla="*/ 397378 h 1463040"/>
              <a:gd name="connsiteX16" fmla="*/ 814135 w 1466064"/>
              <a:gd name="connsiteY16" fmla="*/ 721792 h 1463040"/>
              <a:gd name="connsiteX17" fmla="*/ 817620 w 1466064"/>
              <a:gd name="connsiteY17" fmla="*/ 738820 h 1463040"/>
              <a:gd name="connsiteX18" fmla="*/ 819204 w 1466064"/>
              <a:gd name="connsiteY18" fmla="*/ 741019 h 1463040"/>
              <a:gd name="connsiteX19" fmla="*/ 819204 w 1466064"/>
              <a:gd name="connsiteY19" fmla="*/ 965101 h 1463040"/>
              <a:gd name="connsiteX20" fmla="*/ 905376 w 1466064"/>
              <a:gd name="connsiteY20" fmla="*/ 1051274 h 1463040"/>
              <a:gd name="connsiteX21" fmla="*/ 1097996 w 1466064"/>
              <a:gd name="connsiteY21" fmla="*/ 1051274 h 1463040"/>
              <a:gd name="connsiteX22" fmla="*/ 1189238 w 1466064"/>
              <a:gd name="connsiteY22" fmla="*/ 960032 h 1463040"/>
              <a:gd name="connsiteX23" fmla="*/ 1189238 w 1466064"/>
              <a:gd name="connsiteY23" fmla="*/ 767412 h 1463040"/>
              <a:gd name="connsiteX24" fmla="*/ 1103066 w 1466064"/>
              <a:gd name="connsiteY24" fmla="*/ 681240 h 1463040"/>
              <a:gd name="connsiteX25" fmla="*/ 896222 w 1466064"/>
              <a:gd name="connsiteY25" fmla="*/ 681240 h 1463040"/>
              <a:gd name="connsiteX26" fmla="*/ 896723 w 1466064"/>
              <a:gd name="connsiteY26" fmla="*/ 660578 h 1463040"/>
              <a:gd name="connsiteX27" fmla="*/ 1016893 w 1466064"/>
              <a:gd name="connsiteY27" fmla="*/ 463274 h 1463040"/>
              <a:gd name="connsiteX28" fmla="*/ 1032100 w 1466064"/>
              <a:gd name="connsiteY28" fmla="*/ 412585 h 1463040"/>
              <a:gd name="connsiteX29" fmla="*/ 1010557 w 1466064"/>
              <a:gd name="connsiteY29" fmla="*/ 393576 h 1463040"/>
              <a:gd name="connsiteX30" fmla="*/ 996459 w 1466064"/>
              <a:gd name="connsiteY30" fmla="*/ 392626 h 1463040"/>
              <a:gd name="connsiteX31" fmla="*/ 459149 w 1466064"/>
              <a:gd name="connsiteY31" fmla="*/ 392626 h 1463040"/>
              <a:gd name="connsiteX32" fmla="*/ 444101 w 1466064"/>
              <a:gd name="connsiteY32" fmla="*/ 397378 h 1463040"/>
              <a:gd name="connsiteX33" fmla="*/ 276825 w 1466064"/>
              <a:gd name="connsiteY33" fmla="*/ 721792 h 1463040"/>
              <a:gd name="connsiteX34" fmla="*/ 280310 w 1466064"/>
              <a:gd name="connsiteY34" fmla="*/ 738820 h 1463040"/>
              <a:gd name="connsiteX35" fmla="*/ 281894 w 1466064"/>
              <a:gd name="connsiteY35" fmla="*/ 741018 h 1463040"/>
              <a:gd name="connsiteX36" fmla="*/ 281894 w 1466064"/>
              <a:gd name="connsiteY36" fmla="*/ 965101 h 1463040"/>
              <a:gd name="connsiteX37" fmla="*/ 368066 w 1466064"/>
              <a:gd name="connsiteY37" fmla="*/ 1051274 h 1463040"/>
              <a:gd name="connsiteX38" fmla="*/ 560686 w 1466064"/>
              <a:gd name="connsiteY38" fmla="*/ 1051274 h 1463040"/>
              <a:gd name="connsiteX39" fmla="*/ 651928 w 1466064"/>
              <a:gd name="connsiteY39" fmla="*/ 960032 h 1463040"/>
              <a:gd name="connsiteX40" fmla="*/ 651928 w 1466064"/>
              <a:gd name="connsiteY40" fmla="*/ 767412 h 1463040"/>
              <a:gd name="connsiteX41" fmla="*/ 565755 w 1466064"/>
              <a:gd name="connsiteY41" fmla="*/ 681240 h 1463040"/>
              <a:gd name="connsiteX42" fmla="*/ 358912 w 1466064"/>
              <a:gd name="connsiteY42" fmla="*/ 681240 h 1463040"/>
              <a:gd name="connsiteX43" fmla="*/ 359414 w 1466064"/>
              <a:gd name="connsiteY43" fmla="*/ 660578 h 1463040"/>
              <a:gd name="connsiteX44" fmla="*/ 479583 w 1466064"/>
              <a:gd name="connsiteY44" fmla="*/ 463274 h 1463040"/>
              <a:gd name="connsiteX45" fmla="*/ 494791 w 1466064"/>
              <a:gd name="connsiteY45" fmla="*/ 412585 h 1463040"/>
              <a:gd name="connsiteX46" fmla="*/ 459149 w 1466064"/>
              <a:gd name="connsiteY46" fmla="*/ 392626 h 1463040"/>
              <a:gd name="connsiteX47" fmla="*/ 733032 w 1466064"/>
              <a:gd name="connsiteY47" fmla="*/ 0 h 1463040"/>
              <a:gd name="connsiteX48" fmla="*/ 1466064 w 1466064"/>
              <a:gd name="connsiteY48" fmla="*/ 731520 h 1463040"/>
              <a:gd name="connsiteX49" fmla="*/ 733032 w 1466064"/>
              <a:gd name="connsiteY49" fmla="*/ 1463040 h 1463040"/>
              <a:gd name="connsiteX50" fmla="*/ 0 w 1466064"/>
              <a:gd name="connsiteY50" fmla="*/ 731520 h 1463040"/>
              <a:gd name="connsiteX51" fmla="*/ 733032 w 1466064"/>
              <a:gd name="connsiteY51"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66064" h="1463040">
                <a:moveTo>
                  <a:pt x="895238" y="762343"/>
                </a:moveTo>
                <a:lnTo>
                  <a:pt x="1097996" y="762343"/>
                </a:lnTo>
                <a:cubicBezTo>
                  <a:pt x="1103066" y="762343"/>
                  <a:pt x="1108135" y="767412"/>
                  <a:pt x="1108135" y="772481"/>
                </a:cubicBezTo>
                <a:lnTo>
                  <a:pt x="1108135" y="970171"/>
                </a:lnTo>
                <a:cubicBezTo>
                  <a:pt x="1108135" y="975240"/>
                  <a:pt x="1103066" y="980308"/>
                  <a:pt x="1097996" y="980308"/>
                </a:cubicBezTo>
                <a:lnTo>
                  <a:pt x="905376" y="980308"/>
                </a:lnTo>
                <a:cubicBezTo>
                  <a:pt x="900307" y="980308"/>
                  <a:pt x="895238" y="975240"/>
                  <a:pt x="895238" y="970171"/>
                </a:cubicBezTo>
                <a:close/>
                <a:moveTo>
                  <a:pt x="357928" y="762343"/>
                </a:moveTo>
                <a:lnTo>
                  <a:pt x="560686" y="762343"/>
                </a:lnTo>
                <a:cubicBezTo>
                  <a:pt x="565755" y="762343"/>
                  <a:pt x="570825" y="767412"/>
                  <a:pt x="570825" y="772481"/>
                </a:cubicBezTo>
                <a:lnTo>
                  <a:pt x="570825" y="970171"/>
                </a:lnTo>
                <a:cubicBezTo>
                  <a:pt x="570825" y="975240"/>
                  <a:pt x="565755" y="980308"/>
                  <a:pt x="560686" y="980308"/>
                </a:cubicBezTo>
                <a:lnTo>
                  <a:pt x="368066" y="980308"/>
                </a:lnTo>
                <a:cubicBezTo>
                  <a:pt x="362997" y="980308"/>
                  <a:pt x="357928" y="975240"/>
                  <a:pt x="357928" y="970171"/>
                </a:cubicBezTo>
                <a:close/>
                <a:moveTo>
                  <a:pt x="996459" y="392626"/>
                </a:moveTo>
                <a:cubicBezTo>
                  <a:pt x="991548" y="393259"/>
                  <a:pt x="986479" y="394844"/>
                  <a:pt x="981410" y="397378"/>
                </a:cubicBezTo>
                <a:cubicBezTo>
                  <a:pt x="854686" y="468343"/>
                  <a:pt x="814135" y="513964"/>
                  <a:pt x="814135" y="721792"/>
                </a:cubicBezTo>
                <a:cubicBezTo>
                  <a:pt x="814135" y="728128"/>
                  <a:pt x="815402" y="733830"/>
                  <a:pt x="817620" y="738820"/>
                </a:cubicBezTo>
                <a:lnTo>
                  <a:pt x="819204" y="741019"/>
                </a:lnTo>
                <a:lnTo>
                  <a:pt x="819204" y="965101"/>
                </a:lnTo>
                <a:cubicBezTo>
                  <a:pt x="819204" y="1010722"/>
                  <a:pt x="854686" y="1051274"/>
                  <a:pt x="905376" y="1051274"/>
                </a:cubicBezTo>
                <a:lnTo>
                  <a:pt x="1097996" y="1051274"/>
                </a:lnTo>
                <a:cubicBezTo>
                  <a:pt x="1148686" y="1051274"/>
                  <a:pt x="1184169" y="1015791"/>
                  <a:pt x="1189238" y="960032"/>
                </a:cubicBezTo>
                <a:lnTo>
                  <a:pt x="1189238" y="767412"/>
                </a:lnTo>
                <a:cubicBezTo>
                  <a:pt x="1189238" y="721792"/>
                  <a:pt x="1153755" y="681240"/>
                  <a:pt x="1103066" y="681240"/>
                </a:cubicBezTo>
                <a:lnTo>
                  <a:pt x="896222" y="681240"/>
                </a:lnTo>
                <a:lnTo>
                  <a:pt x="896723" y="660578"/>
                </a:lnTo>
                <a:cubicBezTo>
                  <a:pt x="903792" y="533685"/>
                  <a:pt x="937057" y="512063"/>
                  <a:pt x="1016893" y="463274"/>
                </a:cubicBezTo>
                <a:cubicBezTo>
                  <a:pt x="1037169" y="453137"/>
                  <a:pt x="1042238" y="432861"/>
                  <a:pt x="1032100" y="412585"/>
                </a:cubicBezTo>
                <a:cubicBezTo>
                  <a:pt x="1027031" y="402447"/>
                  <a:pt x="1019427" y="396111"/>
                  <a:pt x="1010557" y="393576"/>
                </a:cubicBezTo>
                <a:cubicBezTo>
                  <a:pt x="1006121" y="392309"/>
                  <a:pt x="1001369" y="391992"/>
                  <a:pt x="996459" y="392626"/>
                </a:cubicBezTo>
                <a:close/>
                <a:moveTo>
                  <a:pt x="459149" y="392626"/>
                </a:moveTo>
                <a:cubicBezTo>
                  <a:pt x="454238" y="393259"/>
                  <a:pt x="449170" y="394844"/>
                  <a:pt x="444101" y="397378"/>
                </a:cubicBezTo>
                <a:cubicBezTo>
                  <a:pt x="317377" y="468343"/>
                  <a:pt x="276825" y="513964"/>
                  <a:pt x="276825" y="721792"/>
                </a:cubicBezTo>
                <a:cubicBezTo>
                  <a:pt x="276825" y="728128"/>
                  <a:pt x="278092" y="733830"/>
                  <a:pt x="280310" y="738820"/>
                </a:cubicBezTo>
                <a:lnTo>
                  <a:pt x="281894" y="741018"/>
                </a:lnTo>
                <a:lnTo>
                  <a:pt x="281894" y="965101"/>
                </a:lnTo>
                <a:cubicBezTo>
                  <a:pt x="281894" y="1010722"/>
                  <a:pt x="317376" y="1051274"/>
                  <a:pt x="368066" y="1051274"/>
                </a:cubicBezTo>
                <a:lnTo>
                  <a:pt x="560686" y="1051274"/>
                </a:lnTo>
                <a:cubicBezTo>
                  <a:pt x="611376" y="1051274"/>
                  <a:pt x="646859" y="1015791"/>
                  <a:pt x="651928" y="960032"/>
                </a:cubicBezTo>
                <a:lnTo>
                  <a:pt x="651928" y="767412"/>
                </a:lnTo>
                <a:cubicBezTo>
                  <a:pt x="651928" y="721792"/>
                  <a:pt x="616445" y="681240"/>
                  <a:pt x="565755" y="681240"/>
                </a:cubicBezTo>
                <a:lnTo>
                  <a:pt x="358912" y="681240"/>
                </a:lnTo>
                <a:lnTo>
                  <a:pt x="359414" y="660578"/>
                </a:lnTo>
                <a:cubicBezTo>
                  <a:pt x="366482" y="533685"/>
                  <a:pt x="399747" y="512063"/>
                  <a:pt x="479583" y="463274"/>
                </a:cubicBezTo>
                <a:cubicBezTo>
                  <a:pt x="499859" y="453137"/>
                  <a:pt x="504928" y="432861"/>
                  <a:pt x="494791" y="412585"/>
                </a:cubicBezTo>
                <a:cubicBezTo>
                  <a:pt x="487187" y="397378"/>
                  <a:pt x="473881" y="390725"/>
                  <a:pt x="459149" y="392626"/>
                </a:cubicBezTo>
                <a:close/>
                <a:moveTo>
                  <a:pt x="733032" y="0"/>
                </a:moveTo>
                <a:cubicBezTo>
                  <a:pt x="1137874" y="0"/>
                  <a:pt x="1466064" y="327513"/>
                  <a:pt x="1466064" y="731520"/>
                </a:cubicBezTo>
                <a:cubicBezTo>
                  <a:pt x="1466064" y="1135527"/>
                  <a:pt x="1137874" y="1463040"/>
                  <a:pt x="733032" y="1463040"/>
                </a:cubicBezTo>
                <a:cubicBezTo>
                  <a:pt x="328190" y="1463040"/>
                  <a:pt x="0" y="1135527"/>
                  <a:pt x="0" y="731520"/>
                </a:cubicBezTo>
                <a:cubicBezTo>
                  <a:pt x="0" y="327513"/>
                  <a:pt x="328190" y="0"/>
                  <a:pt x="733032" y="0"/>
                </a:cubicBezTo>
                <a:close/>
              </a:path>
            </a:pathLst>
          </a:cu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Tree>
    <p:custDataLst>
      <p:tags r:id="rId1"/>
    </p:custDataLst>
    <p:extLst>
      <p:ext uri="{BB962C8B-B14F-4D97-AF65-F5344CB8AC3E}">
        <p14:creationId xmlns:p14="http://schemas.microsoft.com/office/powerpoint/2010/main" val="7266711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bg/>
                                          </p:spTgt>
                                        </p:tgtEl>
                                        <p:attrNameLst>
                                          <p:attrName>style.visibility</p:attrName>
                                        </p:attrNameLst>
                                      </p:cBhvr>
                                      <p:to>
                                        <p:strVal val="visible"/>
                                      </p:to>
                                    </p:set>
                                    <p:animEffect transition="in" filter="fade">
                                      <p:cBhvr>
                                        <p:cTn id="16" dur="500"/>
                                        <p:tgtEl>
                                          <p:spTgt spid="63">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xEl>
                                              <p:pRg st="0" end="0"/>
                                            </p:txEl>
                                          </p:spTgt>
                                        </p:tgtEl>
                                        <p:attrNameLst>
                                          <p:attrName>style.visibility</p:attrName>
                                        </p:attrNameLst>
                                      </p:cBhvr>
                                      <p:to>
                                        <p:strVal val="visible"/>
                                      </p:to>
                                    </p:set>
                                    <p:animEffect transition="in" filter="fade">
                                      <p:cBhvr>
                                        <p:cTn id="19" dur="500"/>
                                        <p:tgtEl>
                                          <p:spTgt spid="6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5">
                                            <p:bg/>
                                          </p:spTgt>
                                        </p:tgtEl>
                                        <p:attrNameLst>
                                          <p:attrName>style.visibility</p:attrName>
                                        </p:attrNameLst>
                                      </p:cBhvr>
                                      <p:to>
                                        <p:strVal val="visible"/>
                                      </p:to>
                                    </p:set>
                                    <p:animEffect transition="in" filter="fade">
                                      <p:cBhvr>
                                        <p:cTn id="22" dur="500"/>
                                        <p:tgtEl>
                                          <p:spTgt spid="65">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xEl>
                                              <p:pRg st="0" end="0"/>
                                            </p:txEl>
                                          </p:spTgt>
                                        </p:tgtEl>
                                        <p:attrNameLst>
                                          <p:attrName>style.visibility</p:attrName>
                                        </p:attrNameLst>
                                      </p:cBhvr>
                                      <p:to>
                                        <p:strVal val="visible"/>
                                      </p:to>
                                    </p:set>
                                    <p:animEffect transition="in" filter="fade">
                                      <p:cBhvr>
                                        <p:cTn id="25" dur="500"/>
                                        <p:tgtEl>
                                          <p:spTgt spid="6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4">
                                            <p:bg/>
                                          </p:spTgt>
                                        </p:tgtEl>
                                        <p:attrNameLst>
                                          <p:attrName>style.visibility</p:attrName>
                                        </p:attrNameLst>
                                      </p:cBhvr>
                                      <p:to>
                                        <p:strVal val="visible"/>
                                      </p:to>
                                    </p:set>
                                    <p:animEffect transition="in" filter="fade">
                                      <p:cBhvr>
                                        <p:cTn id="28" dur="500"/>
                                        <p:tgtEl>
                                          <p:spTgt spid="64">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4">
                                            <p:txEl>
                                              <p:pRg st="0" end="0"/>
                                            </p:txEl>
                                          </p:spTgt>
                                        </p:tgtEl>
                                        <p:attrNameLst>
                                          <p:attrName>style.visibility</p:attrName>
                                        </p:attrNameLst>
                                      </p:cBhvr>
                                      <p:to>
                                        <p:strVal val="visible"/>
                                      </p:to>
                                    </p:set>
                                    <p:animEffect transition="in" filter="fade">
                                      <p:cBhvr>
                                        <p:cTn id="31" dur="500"/>
                                        <p:tgtEl>
                                          <p:spTgt spid="64">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250"/>
                                        <p:tgtEl>
                                          <p:spTgt spid="35"/>
                                        </p:tgtEl>
                                      </p:cBhvr>
                                    </p:animEffect>
                                  </p:childTnLst>
                                </p:cTn>
                              </p:par>
                              <p:par>
                                <p:cTn id="35" presetID="42" presetClass="path" presetSubtype="0" decel="100000" fill="hold" grpId="1" nodeType="withEffect">
                                  <p:stCondLst>
                                    <p:cond delay="0"/>
                                  </p:stCondLst>
                                  <p:childTnLst>
                                    <p:animMotion origin="layout" path="M 1.25E-6 0.03889 L 1.25E-6 1.85185E-6 " pathEditMode="relative" rAng="0" ptsTypes="AA">
                                      <p:cBhvr>
                                        <p:cTn id="36" dur="500" fill="hold"/>
                                        <p:tgtEl>
                                          <p:spTgt spid="35"/>
                                        </p:tgtEl>
                                        <p:attrNameLst>
                                          <p:attrName>ppt_x</p:attrName>
                                          <p:attrName>ppt_y</p:attrName>
                                        </p:attrNameLst>
                                      </p:cBhvr>
                                      <p:rCtr x="0" y="-1944"/>
                                    </p:animMotion>
                                  </p:childTnLst>
                                </p:cTn>
                              </p:par>
                              <p:par>
                                <p:cTn id="37" presetID="10" presetClass="entr" presetSubtype="0" fill="hold" grpId="0" nodeType="withEffect">
                                  <p:stCondLst>
                                    <p:cond delay="11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50"/>
                                        <p:tgtEl>
                                          <p:spTgt spid="12"/>
                                        </p:tgtEl>
                                      </p:cBhvr>
                                    </p:animEffect>
                                  </p:childTnLst>
                                </p:cTn>
                              </p:par>
                              <p:par>
                                <p:cTn id="40" presetID="42" presetClass="path" presetSubtype="0" decel="100000" fill="hold" grpId="1" nodeType="withEffect">
                                  <p:stCondLst>
                                    <p:cond delay="110"/>
                                  </p:stCondLst>
                                  <p:childTnLst>
                                    <p:animMotion origin="layout" path="M -0.01719 -0.00023 L -1.25E-6 1.85185E-6 " pathEditMode="relative" rAng="0" ptsTypes="AA">
                                      <p:cBhvr>
                                        <p:cTn id="41" dur="500" fill="hold"/>
                                        <p:tgtEl>
                                          <p:spTgt spid="12"/>
                                        </p:tgtEl>
                                        <p:attrNameLst>
                                          <p:attrName>ppt_x</p:attrName>
                                          <p:attrName>ppt_y</p:attrName>
                                        </p:attrNameLst>
                                      </p:cBhvr>
                                      <p:rCtr x="859" y="0"/>
                                    </p:animMotion>
                                  </p:childTnLst>
                                </p:cTn>
                              </p:par>
                              <p:par>
                                <p:cTn id="42" presetID="10" presetClass="entr" presetSubtype="0" fill="hold" grpId="0" nodeType="withEffect">
                                  <p:stCondLst>
                                    <p:cond delay="2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50"/>
                                        <p:tgtEl>
                                          <p:spTgt spid="10"/>
                                        </p:tgtEl>
                                      </p:cBhvr>
                                    </p:animEffect>
                                  </p:childTnLst>
                                </p:cTn>
                              </p:par>
                              <p:par>
                                <p:cTn id="45" presetID="42" presetClass="path" presetSubtype="0" decel="100000" fill="hold" grpId="1" nodeType="withEffect">
                                  <p:stCondLst>
                                    <p:cond delay="200"/>
                                  </p:stCondLst>
                                  <p:childTnLst>
                                    <p:animMotion origin="layout" path="M -0.01719 -0.00023 L -1.25E-6 1.85185E-6 " pathEditMode="relative" rAng="0" ptsTypes="AA">
                                      <p:cBhvr>
                                        <p:cTn id="46" dur="500" fill="hold"/>
                                        <p:tgtEl>
                                          <p:spTgt spid="10"/>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1" grpId="0" animBg="1"/>
      <p:bldP spid="66" grpId="0" animBg="1"/>
      <p:bldP spid="10" grpId="0">
        <p:tmplLst>
          <p:tmpl>
            <p:tnLst>
              <p:par>
                <p:cTn presetID="10"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0" grpId="1">
        <p:tmplLst>
          <p:tmpl>
            <p:tnLst>
              <p:par>
                <p:cTn presetID="42" presetClass="path" presetSubtype="0" decel="100000" fill="hold" nodeType="withEffect">
                  <p:stCondLst>
                    <p:cond delay="200"/>
                  </p:stCondLst>
                  <p:childTnLst>
                    <p:animMotion origin="layout" path="M -0.01719 -0.00023 L -1.25E-6 1.85185E-6 " pathEditMode="relative" rAng="0" ptsTypes="AA">
                      <p:cBhvr>
                        <p:cTn dur="500" fill="hold"/>
                        <p:tgtEl>
                          <p:spTgt spid="10"/>
                        </p:tgtEl>
                        <p:attrNameLst>
                          <p:attrName>ppt_x</p:attrName>
                          <p:attrName>ppt_y</p:attrName>
                        </p:attrNameLst>
                      </p:cBhvr>
                      <p:rCtr x="859" y="0"/>
                    </p:animMotion>
                  </p:childTnLst>
                </p:cTn>
              </p:par>
            </p:tnLst>
          </p:tmpl>
        </p:tmplLst>
      </p:bldP>
      <p:bldP spid="12" grpId="0"/>
      <p:bldP spid="12" grpId="1"/>
      <p:bldP spid="20" grpId="0" animBg="1"/>
      <p:bldP spid="63" grpId="0" build="p" animBg="1">
        <p:tmplLst>
          <p:tmpl>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5" grpId="0" build="p" animBg="1">
        <p:tmplLst>
          <p:tmpl>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4" grpId="0" build="p" animBg="1">
        <p:tmplLst>
          <p:tmpl>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EF8D376-A25B-46BA-86D6-7C6D7F5E3C83}"/>
              </a:ext>
            </a:extLst>
          </p:cNvPr>
          <p:cNvSpPr/>
          <p:nvPr userDrawn="1"/>
        </p:nvSpPr>
        <p:spPr>
          <a:xfrm>
            <a:off x="1371600" y="-914400"/>
            <a:ext cx="10972800" cy="10972800"/>
          </a:xfrm>
          <a:prstGeom prst="ellipse">
            <a:avLst/>
          </a:prstGeom>
          <a:solidFill>
            <a:schemeClr val="accent1"/>
          </a:solidFill>
          <a:ln>
            <a:noFill/>
          </a:ln>
          <a:effectLst>
            <a:outerShdw blurRad="317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9495" tIns="34747" rIns="69495" bIns="34747" rtlCol="0" anchor="ctr">
            <a:noAutofit/>
          </a:bodyPr>
          <a:lstStyle/>
          <a:p>
            <a:pPr lvl="0" algn="ctr"/>
            <a:endParaRPr lang="en-US" sz="1440" dirty="0"/>
          </a:p>
        </p:txBody>
      </p:sp>
      <p:sp>
        <p:nvSpPr>
          <p:cNvPr id="13" name="Oval 12">
            <a:extLst>
              <a:ext uri="{FF2B5EF4-FFF2-40B4-BE49-F238E27FC236}">
                <a16:creationId xmlns:a16="http://schemas.microsoft.com/office/drawing/2014/main" id="{2C1DB26F-7388-4204-B752-8676B8450FF2}"/>
              </a:ext>
            </a:extLst>
          </p:cNvPr>
          <p:cNvSpPr>
            <a:spLocks/>
          </p:cNvSpPr>
          <p:nvPr userDrawn="1"/>
        </p:nvSpPr>
        <p:spPr>
          <a:xfrm>
            <a:off x="1837213" y="-371943"/>
            <a:ext cx="10041573" cy="98878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4201" tIns="47100" rIns="94201" bIns="47100" rtlCol="0" anchor="ctr"/>
          <a:lstStyle/>
          <a:p>
            <a:pPr algn="ctr"/>
            <a:endParaRPr lang="en-US" sz="1440" dirty="0"/>
          </a:p>
        </p:txBody>
      </p:sp>
      <p:sp>
        <p:nvSpPr>
          <p:cNvPr id="18" name="Oval 17">
            <a:extLst>
              <a:ext uri="{FF2B5EF4-FFF2-40B4-BE49-F238E27FC236}">
                <a16:creationId xmlns:a16="http://schemas.microsoft.com/office/drawing/2014/main" id="{653971D4-4E61-45C0-8C79-D695AA14BDA6}"/>
              </a:ext>
            </a:extLst>
          </p:cNvPr>
          <p:cNvSpPr/>
          <p:nvPr userDrawn="1"/>
        </p:nvSpPr>
        <p:spPr>
          <a:xfrm>
            <a:off x="2327831" y="135627"/>
            <a:ext cx="9060338" cy="8872745"/>
          </a:xfrm>
          <a:prstGeom prst="ellipse">
            <a:avLst/>
          </a:prstGeom>
          <a:solidFill>
            <a:srgbClr val="CB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12" name="Title 11">
            <a:extLst>
              <a:ext uri="{FF2B5EF4-FFF2-40B4-BE49-F238E27FC236}">
                <a16:creationId xmlns:a16="http://schemas.microsoft.com/office/drawing/2014/main" id="{632D162B-028C-4AA8-896A-793C0854B1C3}"/>
              </a:ext>
            </a:extLst>
          </p:cNvPr>
          <p:cNvSpPr>
            <a:spLocks noGrp="1"/>
          </p:cNvSpPr>
          <p:nvPr>
            <p:ph type="title" hasCustomPrompt="1"/>
          </p:nvPr>
        </p:nvSpPr>
        <p:spPr>
          <a:xfrm>
            <a:off x="2743200" y="1828800"/>
            <a:ext cx="8229600" cy="5486400"/>
          </a:xfrm>
        </p:spPr>
        <p:txBody>
          <a:bodyPr anchor="ctr" anchorCtr="0"/>
          <a:lstStyle>
            <a:lvl1pPr algn="ctr">
              <a:defRPr sz="6000" b="1">
                <a:solidFill>
                  <a:schemeClr val="bg1"/>
                </a:solidFill>
              </a:defRPr>
            </a:lvl1pPr>
          </a:lstStyle>
          <a:p>
            <a:r>
              <a:rPr lang="en-US" dirty="0"/>
              <a:t>Click to insert a big statement</a:t>
            </a:r>
          </a:p>
        </p:txBody>
      </p:sp>
    </p:spTree>
    <p:custDataLst>
      <p:tags r:id="rId1"/>
    </p:custDataLst>
    <p:extLst>
      <p:ext uri="{BB962C8B-B14F-4D97-AF65-F5344CB8AC3E}">
        <p14:creationId xmlns:p14="http://schemas.microsoft.com/office/powerpoint/2010/main" val="12521310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mph" presetSubtype="0" fill="hold" grpId="1" nodeType="withEffect">
                                  <p:stCondLst>
                                    <p:cond delay="0"/>
                                  </p:stCondLst>
                                  <p:childTnLst>
                                    <p:animScale>
                                      <p:cBhvr>
                                        <p:cTn id="9" dur="10" fill="hold"/>
                                        <p:tgtEl>
                                          <p:spTgt spid="2"/>
                                        </p:tgtEl>
                                      </p:cBhvr>
                                      <p:by x="125000" y="125000"/>
                                    </p:animScale>
                                  </p:childTnLst>
                                </p:cTn>
                              </p:par>
                              <p:par>
                                <p:cTn id="10" presetID="6" presetClass="emph" presetSubtype="0" decel="100000" fill="hold" grpId="2" nodeType="withEffect">
                                  <p:stCondLst>
                                    <p:cond delay="0"/>
                                  </p:stCondLst>
                                  <p:childTnLst>
                                    <p:animScale>
                                      <p:cBhvr>
                                        <p:cTn id="11" dur="1000" fill="hold"/>
                                        <p:tgtEl>
                                          <p:spTgt spid="2"/>
                                        </p:tgtEl>
                                      </p:cBhvr>
                                      <p:by x="80000" y="80000"/>
                                    </p:animScale>
                                  </p:childTnLst>
                                </p:cTn>
                              </p:par>
                              <p:par>
                                <p:cTn id="12" presetID="23" presetClass="entr" presetSubtype="16" fill="hold" grpId="0" nodeType="withEffect">
                                  <p:stCondLst>
                                    <p:cond delay="100"/>
                                  </p:stCondLst>
                                  <p:childTnLst>
                                    <p:set>
                                      <p:cBhvr>
                                        <p:cTn id="13" dur="1" fill="hold">
                                          <p:stCondLst>
                                            <p:cond delay="0"/>
                                          </p:stCondLst>
                                        </p:cTn>
                                        <p:tgtEl>
                                          <p:spTgt spid="13"/>
                                        </p:tgtEl>
                                        <p:attrNameLst>
                                          <p:attrName>style.visibility</p:attrName>
                                        </p:attrNameLst>
                                      </p:cBhvr>
                                      <p:to>
                                        <p:strVal val="visible"/>
                                      </p:to>
                                    </p:set>
                                    <p:anim calcmode="lin" valueType="num">
                                      <p:cBhvr>
                                        <p:cTn id="14" dur="200" fill="hold"/>
                                        <p:tgtEl>
                                          <p:spTgt spid="13"/>
                                        </p:tgtEl>
                                        <p:attrNameLst>
                                          <p:attrName>ppt_w</p:attrName>
                                        </p:attrNameLst>
                                      </p:cBhvr>
                                      <p:tavLst>
                                        <p:tav tm="0">
                                          <p:val>
                                            <p:fltVal val="0"/>
                                          </p:val>
                                        </p:tav>
                                        <p:tav tm="100000">
                                          <p:val>
                                            <p:strVal val="#ppt_w"/>
                                          </p:val>
                                        </p:tav>
                                      </p:tavLst>
                                    </p:anim>
                                    <p:anim calcmode="lin" valueType="num">
                                      <p:cBhvr>
                                        <p:cTn id="15" dur="200" fill="hold"/>
                                        <p:tgtEl>
                                          <p:spTgt spid="13"/>
                                        </p:tgtEl>
                                        <p:attrNameLst>
                                          <p:attrName>ppt_h</p:attrName>
                                        </p:attrNameLst>
                                      </p:cBhvr>
                                      <p:tavLst>
                                        <p:tav tm="0">
                                          <p:val>
                                            <p:fltVal val="0"/>
                                          </p:val>
                                        </p:tav>
                                        <p:tav tm="100000">
                                          <p:val>
                                            <p:strVal val="#ppt_h"/>
                                          </p:val>
                                        </p:tav>
                                      </p:tavLst>
                                    </p:anim>
                                  </p:childTnLst>
                                </p:cTn>
                              </p:par>
                              <p:par>
                                <p:cTn id="16" presetID="6" presetClass="emph" presetSubtype="0" accel="20000" decel="80000" fill="hold" grpId="1" nodeType="withEffect">
                                  <p:stCondLst>
                                    <p:cond delay="100"/>
                                  </p:stCondLst>
                                  <p:childTnLst>
                                    <p:animScale>
                                      <p:cBhvr>
                                        <p:cTn id="17" dur="1000" fill="hold"/>
                                        <p:tgtEl>
                                          <p:spTgt spid="13"/>
                                        </p:tgtEl>
                                      </p:cBhvr>
                                      <p:by x="110000" y="110000"/>
                                    </p:animScale>
                                  </p:childTnLst>
                                </p:cTn>
                              </p:par>
                              <p:par>
                                <p:cTn id="18" presetID="6" presetClass="emph" presetSubtype="0" accel="50000" decel="50000" fill="hold" grpId="2" nodeType="withEffect">
                                  <p:stCondLst>
                                    <p:cond delay="100"/>
                                  </p:stCondLst>
                                  <p:childTnLst>
                                    <p:animScale>
                                      <p:cBhvr>
                                        <p:cTn id="19" dur="250" fill="hold"/>
                                        <p:tgtEl>
                                          <p:spTgt spid="13"/>
                                        </p:tgtEl>
                                      </p:cBhvr>
                                      <p:by x="91000" y="91000"/>
                                    </p:animScale>
                                  </p:childTnLst>
                                </p:cTn>
                              </p:par>
                              <p:par>
                                <p:cTn id="20" presetID="23" presetClass="entr" presetSubtype="16" fill="hold" grpId="0" nodeType="withEffect">
                                  <p:stCondLst>
                                    <p:cond delay="2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200" fill="hold"/>
                                        <p:tgtEl>
                                          <p:spTgt spid="18"/>
                                        </p:tgtEl>
                                        <p:attrNameLst>
                                          <p:attrName>ppt_w</p:attrName>
                                        </p:attrNameLst>
                                      </p:cBhvr>
                                      <p:tavLst>
                                        <p:tav tm="0">
                                          <p:val>
                                            <p:fltVal val="0"/>
                                          </p:val>
                                        </p:tav>
                                        <p:tav tm="100000">
                                          <p:val>
                                            <p:strVal val="#ppt_w"/>
                                          </p:val>
                                        </p:tav>
                                      </p:tavLst>
                                    </p:anim>
                                    <p:anim calcmode="lin" valueType="num">
                                      <p:cBhvr>
                                        <p:cTn id="23" dur="200" fill="hold"/>
                                        <p:tgtEl>
                                          <p:spTgt spid="18"/>
                                        </p:tgtEl>
                                        <p:attrNameLst>
                                          <p:attrName>ppt_h</p:attrName>
                                        </p:attrNameLst>
                                      </p:cBhvr>
                                      <p:tavLst>
                                        <p:tav tm="0">
                                          <p:val>
                                            <p:fltVal val="0"/>
                                          </p:val>
                                        </p:tav>
                                        <p:tav tm="100000">
                                          <p:val>
                                            <p:strVal val="#ppt_h"/>
                                          </p:val>
                                        </p:tav>
                                      </p:tavLst>
                                    </p:anim>
                                  </p:childTnLst>
                                </p:cTn>
                              </p:par>
                              <p:par>
                                <p:cTn id="24" presetID="6" presetClass="emph" presetSubtype="0" accel="20000" decel="80000" fill="hold" grpId="1" nodeType="withEffect">
                                  <p:stCondLst>
                                    <p:cond delay="200"/>
                                  </p:stCondLst>
                                  <p:childTnLst>
                                    <p:animScale>
                                      <p:cBhvr>
                                        <p:cTn id="25" dur="1000" fill="hold"/>
                                        <p:tgtEl>
                                          <p:spTgt spid="18"/>
                                        </p:tgtEl>
                                      </p:cBhvr>
                                      <p:by x="110000" y="110000"/>
                                    </p:animScale>
                                  </p:childTnLst>
                                </p:cTn>
                              </p:par>
                              <p:par>
                                <p:cTn id="26" presetID="6" presetClass="emph" presetSubtype="0" accel="50000" decel="50000" fill="hold" grpId="2" nodeType="withEffect">
                                  <p:stCondLst>
                                    <p:cond delay="200"/>
                                  </p:stCondLst>
                                  <p:childTnLst>
                                    <p:animScale>
                                      <p:cBhvr>
                                        <p:cTn id="27" dur="250" fill="hold"/>
                                        <p:tgtEl>
                                          <p:spTgt spid="18"/>
                                        </p:tgtEl>
                                      </p:cBhvr>
                                      <p:by x="91000" y="91000"/>
                                    </p:animScale>
                                  </p:childTnLst>
                                </p:cTn>
                              </p:par>
                              <p:par>
                                <p:cTn id="28" presetID="10" presetClass="entr" presetSubtype="0" fill="hold" grpId="0" nodeType="withEffect">
                                  <p:stCondLst>
                                    <p:cond delay="5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50"/>
                                        <p:tgtEl>
                                          <p:spTgt spid="12"/>
                                        </p:tgtEl>
                                      </p:cBhvr>
                                    </p:animEffect>
                                  </p:childTnLst>
                                </p:cTn>
                              </p:par>
                              <p:par>
                                <p:cTn id="31" presetID="42" presetClass="path" presetSubtype="0" decel="100000" fill="hold" grpId="1" nodeType="withEffect">
                                  <p:stCondLst>
                                    <p:cond delay="500"/>
                                  </p:stCondLst>
                                  <p:childTnLst>
                                    <p:animMotion origin="layout" path="M 1.25E-6 0.03889 L 1.25E-6 1.85185E-6 " pathEditMode="relative" rAng="0" ptsTypes="AA">
                                      <p:cBhvr>
                                        <p:cTn id="32" dur="500" fill="hold"/>
                                        <p:tgtEl>
                                          <p:spTgt spid="12"/>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13" grpId="0" animBg="1"/>
      <p:bldP spid="13" grpId="1" animBg="1"/>
      <p:bldP spid="13" grpId="2" animBg="1"/>
      <p:bldP spid="18" grpId="0" animBg="1"/>
      <p:bldP spid="18" grpId="1" animBg="1"/>
      <p:bldP spid="18" grpId="2" animBg="1"/>
      <p:bldP spid="12" grpId="0"/>
      <p:bldP spid="12" grpId="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Statement Wat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EF8D376-A25B-46BA-86D6-7C6D7F5E3C83}"/>
              </a:ext>
            </a:extLst>
          </p:cNvPr>
          <p:cNvSpPr/>
          <p:nvPr userDrawn="1"/>
        </p:nvSpPr>
        <p:spPr>
          <a:xfrm>
            <a:off x="1371600" y="-914400"/>
            <a:ext cx="10972800" cy="10972800"/>
          </a:xfrm>
          <a:prstGeom prst="ellipse">
            <a:avLst/>
          </a:prstGeom>
          <a:solidFill>
            <a:schemeClr val="accent5"/>
          </a:solidFill>
          <a:ln>
            <a:noFill/>
          </a:ln>
          <a:effectLst>
            <a:outerShdw blurRad="317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9495" tIns="34747" rIns="69495" bIns="34747" rtlCol="0" anchor="ctr">
            <a:noAutofit/>
          </a:bodyPr>
          <a:lstStyle/>
          <a:p>
            <a:pPr lvl="0" algn="ctr"/>
            <a:endParaRPr lang="en-US" sz="1440" dirty="0"/>
          </a:p>
        </p:txBody>
      </p:sp>
      <p:sp>
        <p:nvSpPr>
          <p:cNvPr id="13" name="Oval 12">
            <a:extLst>
              <a:ext uri="{FF2B5EF4-FFF2-40B4-BE49-F238E27FC236}">
                <a16:creationId xmlns:a16="http://schemas.microsoft.com/office/drawing/2014/main" id="{2C1DB26F-7388-4204-B752-8676B8450FF2}"/>
              </a:ext>
            </a:extLst>
          </p:cNvPr>
          <p:cNvSpPr>
            <a:spLocks/>
          </p:cNvSpPr>
          <p:nvPr userDrawn="1"/>
        </p:nvSpPr>
        <p:spPr>
          <a:xfrm>
            <a:off x="1837213" y="-371943"/>
            <a:ext cx="10041573" cy="98878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4201" tIns="47100" rIns="94201" bIns="47100" rtlCol="0" anchor="ctr"/>
          <a:lstStyle/>
          <a:p>
            <a:pPr algn="ctr"/>
            <a:endParaRPr lang="en-US" sz="1440" dirty="0"/>
          </a:p>
        </p:txBody>
      </p:sp>
      <p:sp>
        <p:nvSpPr>
          <p:cNvPr id="18" name="Oval 17">
            <a:extLst>
              <a:ext uri="{FF2B5EF4-FFF2-40B4-BE49-F238E27FC236}">
                <a16:creationId xmlns:a16="http://schemas.microsoft.com/office/drawing/2014/main" id="{653971D4-4E61-45C0-8C79-D695AA14BDA6}"/>
              </a:ext>
            </a:extLst>
          </p:cNvPr>
          <p:cNvSpPr/>
          <p:nvPr userDrawn="1"/>
        </p:nvSpPr>
        <p:spPr>
          <a:xfrm>
            <a:off x="2327831" y="135627"/>
            <a:ext cx="9060338" cy="887274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12" name="Title 11">
            <a:extLst>
              <a:ext uri="{FF2B5EF4-FFF2-40B4-BE49-F238E27FC236}">
                <a16:creationId xmlns:a16="http://schemas.microsoft.com/office/drawing/2014/main" id="{632D162B-028C-4AA8-896A-793C0854B1C3}"/>
              </a:ext>
            </a:extLst>
          </p:cNvPr>
          <p:cNvSpPr>
            <a:spLocks noGrp="1"/>
          </p:cNvSpPr>
          <p:nvPr>
            <p:ph type="title" hasCustomPrompt="1"/>
          </p:nvPr>
        </p:nvSpPr>
        <p:spPr>
          <a:xfrm>
            <a:off x="2743200" y="1828800"/>
            <a:ext cx="8229600" cy="5486400"/>
          </a:xfrm>
        </p:spPr>
        <p:txBody>
          <a:bodyPr anchor="ctr" anchorCtr="0"/>
          <a:lstStyle>
            <a:lvl1pPr algn="ctr">
              <a:defRPr sz="6000" b="1">
                <a:solidFill>
                  <a:schemeClr val="bg1"/>
                </a:solidFill>
              </a:defRPr>
            </a:lvl1pPr>
          </a:lstStyle>
          <a:p>
            <a:r>
              <a:rPr lang="en-US" dirty="0"/>
              <a:t>Click to insert a big statement</a:t>
            </a:r>
          </a:p>
        </p:txBody>
      </p:sp>
    </p:spTree>
    <p:custDataLst>
      <p:tags r:id="rId1"/>
    </p:custDataLst>
    <p:extLst>
      <p:ext uri="{BB962C8B-B14F-4D97-AF65-F5344CB8AC3E}">
        <p14:creationId xmlns:p14="http://schemas.microsoft.com/office/powerpoint/2010/main" val="38488096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mph" presetSubtype="0" fill="hold" grpId="1" nodeType="withEffect">
                                  <p:stCondLst>
                                    <p:cond delay="0"/>
                                  </p:stCondLst>
                                  <p:childTnLst>
                                    <p:animScale>
                                      <p:cBhvr>
                                        <p:cTn id="9" dur="10" fill="hold"/>
                                        <p:tgtEl>
                                          <p:spTgt spid="2"/>
                                        </p:tgtEl>
                                      </p:cBhvr>
                                      <p:by x="125000" y="125000"/>
                                    </p:animScale>
                                  </p:childTnLst>
                                </p:cTn>
                              </p:par>
                              <p:par>
                                <p:cTn id="10" presetID="6" presetClass="emph" presetSubtype="0" decel="100000" fill="hold" grpId="2" nodeType="withEffect">
                                  <p:stCondLst>
                                    <p:cond delay="0"/>
                                  </p:stCondLst>
                                  <p:childTnLst>
                                    <p:animScale>
                                      <p:cBhvr>
                                        <p:cTn id="11" dur="1000" fill="hold"/>
                                        <p:tgtEl>
                                          <p:spTgt spid="2"/>
                                        </p:tgtEl>
                                      </p:cBhvr>
                                      <p:by x="80000" y="80000"/>
                                    </p:animScale>
                                  </p:childTnLst>
                                </p:cTn>
                              </p:par>
                              <p:par>
                                <p:cTn id="12" presetID="23" presetClass="entr" presetSubtype="16" fill="hold" grpId="0" nodeType="withEffect">
                                  <p:stCondLst>
                                    <p:cond delay="100"/>
                                  </p:stCondLst>
                                  <p:childTnLst>
                                    <p:set>
                                      <p:cBhvr>
                                        <p:cTn id="13" dur="1" fill="hold">
                                          <p:stCondLst>
                                            <p:cond delay="0"/>
                                          </p:stCondLst>
                                        </p:cTn>
                                        <p:tgtEl>
                                          <p:spTgt spid="13"/>
                                        </p:tgtEl>
                                        <p:attrNameLst>
                                          <p:attrName>style.visibility</p:attrName>
                                        </p:attrNameLst>
                                      </p:cBhvr>
                                      <p:to>
                                        <p:strVal val="visible"/>
                                      </p:to>
                                    </p:set>
                                    <p:anim calcmode="lin" valueType="num">
                                      <p:cBhvr>
                                        <p:cTn id="14" dur="200" fill="hold"/>
                                        <p:tgtEl>
                                          <p:spTgt spid="13"/>
                                        </p:tgtEl>
                                        <p:attrNameLst>
                                          <p:attrName>ppt_w</p:attrName>
                                        </p:attrNameLst>
                                      </p:cBhvr>
                                      <p:tavLst>
                                        <p:tav tm="0">
                                          <p:val>
                                            <p:fltVal val="0"/>
                                          </p:val>
                                        </p:tav>
                                        <p:tav tm="100000">
                                          <p:val>
                                            <p:strVal val="#ppt_w"/>
                                          </p:val>
                                        </p:tav>
                                      </p:tavLst>
                                    </p:anim>
                                    <p:anim calcmode="lin" valueType="num">
                                      <p:cBhvr>
                                        <p:cTn id="15" dur="200" fill="hold"/>
                                        <p:tgtEl>
                                          <p:spTgt spid="13"/>
                                        </p:tgtEl>
                                        <p:attrNameLst>
                                          <p:attrName>ppt_h</p:attrName>
                                        </p:attrNameLst>
                                      </p:cBhvr>
                                      <p:tavLst>
                                        <p:tav tm="0">
                                          <p:val>
                                            <p:fltVal val="0"/>
                                          </p:val>
                                        </p:tav>
                                        <p:tav tm="100000">
                                          <p:val>
                                            <p:strVal val="#ppt_h"/>
                                          </p:val>
                                        </p:tav>
                                      </p:tavLst>
                                    </p:anim>
                                  </p:childTnLst>
                                </p:cTn>
                              </p:par>
                              <p:par>
                                <p:cTn id="16" presetID="6" presetClass="emph" presetSubtype="0" accel="20000" decel="80000" fill="hold" grpId="1" nodeType="withEffect">
                                  <p:stCondLst>
                                    <p:cond delay="100"/>
                                  </p:stCondLst>
                                  <p:childTnLst>
                                    <p:animScale>
                                      <p:cBhvr>
                                        <p:cTn id="17" dur="1000" fill="hold"/>
                                        <p:tgtEl>
                                          <p:spTgt spid="13"/>
                                        </p:tgtEl>
                                      </p:cBhvr>
                                      <p:by x="110000" y="110000"/>
                                    </p:animScale>
                                  </p:childTnLst>
                                </p:cTn>
                              </p:par>
                              <p:par>
                                <p:cTn id="18" presetID="6" presetClass="emph" presetSubtype="0" accel="50000" decel="50000" fill="hold" grpId="2" nodeType="withEffect">
                                  <p:stCondLst>
                                    <p:cond delay="100"/>
                                  </p:stCondLst>
                                  <p:childTnLst>
                                    <p:animScale>
                                      <p:cBhvr>
                                        <p:cTn id="19" dur="250" fill="hold"/>
                                        <p:tgtEl>
                                          <p:spTgt spid="13"/>
                                        </p:tgtEl>
                                      </p:cBhvr>
                                      <p:by x="91000" y="91000"/>
                                    </p:animScale>
                                  </p:childTnLst>
                                </p:cTn>
                              </p:par>
                              <p:par>
                                <p:cTn id="20" presetID="23" presetClass="entr" presetSubtype="16" fill="hold" grpId="0" nodeType="withEffect">
                                  <p:stCondLst>
                                    <p:cond delay="2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200" fill="hold"/>
                                        <p:tgtEl>
                                          <p:spTgt spid="18"/>
                                        </p:tgtEl>
                                        <p:attrNameLst>
                                          <p:attrName>ppt_w</p:attrName>
                                        </p:attrNameLst>
                                      </p:cBhvr>
                                      <p:tavLst>
                                        <p:tav tm="0">
                                          <p:val>
                                            <p:fltVal val="0"/>
                                          </p:val>
                                        </p:tav>
                                        <p:tav tm="100000">
                                          <p:val>
                                            <p:strVal val="#ppt_w"/>
                                          </p:val>
                                        </p:tav>
                                      </p:tavLst>
                                    </p:anim>
                                    <p:anim calcmode="lin" valueType="num">
                                      <p:cBhvr>
                                        <p:cTn id="23" dur="200" fill="hold"/>
                                        <p:tgtEl>
                                          <p:spTgt spid="18"/>
                                        </p:tgtEl>
                                        <p:attrNameLst>
                                          <p:attrName>ppt_h</p:attrName>
                                        </p:attrNameLst>
                                      </p:cBhvr>
                                      <p:tavLst>
                                        <p:tav tm="0">
                                          <p:val>
                                            <p:fltVal val="0"/>
                                          </p:val>
                                        </p:tav>
                                        <p:tav tm="100000">
                                          <p:val>
                                            <p:strVal val="#ppt_h"/>
                                          </p:val>
                                        </p:tav>
                                      </p:tavLst>
                                    </p:anim>
                                  </p:childTnLst>
                                </p:cTn>
                              </p:par>
                              <p:par>
                                <p:cTn id="24" presetID="6" presetClass="emph" presetSubtype="0" accel="20000" decel="80000" fill="hold" grpId="1" nodeType="withEffect">
                                  <p:stCondLst>
                                    <p:cond delay="200"/>
                                  </p:stCondLst>
                                  <p:childTnLst>
                                    <p:animScale>
                                      <p:cBhvr>
                                        <p:cTn id="25" dur="1000" fill="hold"/>
                                        <p:tgtEl>
                                          <p:spTgt spid="18"/>
                                        </p:tgtEl>
                                      </p:cBhvr>
                                      <p:by x="110000" y="110000"/>
                                    </p:animScale>
                                  </p:childTnLst>
                                </p:cTn>
                              </p:par>
                              <p:par>
                                <p:cTn id="26" presetID="6" presetClass="emph" presetSubtype="0" accel="50000" decel="50000" fill="hold" grpId="2" nodeType="withEffect">
                                  <p:stCondLst>
                                    <p:cond delay="200"/>
                                  </p:stCondLst>
                                  <p:childTnLst>
                                    <p:animScale>
                                      <p:cBhvr>
                                        <p:cTn id="27" dur="250" fill="hold"/>
                                        <p:tgtEl>
                                          <p:spTgt spid="18"/>
                                        </p:tgtEl>
                                      </p:cBhvr>
                                      <p:by x="91000" y="91000"/>
                                    </p:animScale>
                                  </p:childTnLst>
                                </p:cTn>
                              </p:par>
                              <p:par>
                                <p:cTn id="28" presetID="10" presetClass="entr" presetSubtype="0" fill="hold" grpId="0" nodeType="withEffect">
                                  <p:stCondLst>
                                    <p:cond delay="5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50"/>
                                        <p:tgtEl>
                                          <p:spTgt spid="12"/>
                                        </p:tgtEl>
                                      </p:cBhvr>
                                    </p:animEffect>
                                  </p:childTnLst>
                                </p:cTn>
                              </p:par>
                              <p:par>
                                <p:cTn id="31" presetID="42" presetClass="path" presetSubtype="0" decel="100000" fill="hold" grpId="1" nodeType="withEffect">
                                  <p:stCondLst>
                                    <p:cond delay="500"/>
                                  </p:stCondLst>
                                  <p:childTnLst>
                                    <p:animMotion origin="layout" path="M 1.25E-6 0.03889 L 1.25E-6 1.85185E-6 " pathEditMode="relative" rAng="0" ptsTypes="AA">
                                      <p:cBhvr>
                                        <p:cTn id="32" dur="500" fill="hold"/>
                                        <p:tgtEl>
                                          <p:spTgt spid="12"/>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13" grpId="0" animBg="1"/>
      <p:bldP spid="13" grpId="1" animBg="1"/>
      <p:bldP spid="13" grpId="2" animBg="1"/>
      <p:bldP spid="18" grpId="0" animBg="1"/>
      <p:bldP spid="18" grpId="1" animBg="1"/>
      <p:bldP spid="18" grpId="2" animBg="1"/>
      <p:bldP spid="12" grpId="0"/>
      <p:bldP spid="12" grpId="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Statement Lagoon">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EF8D376-A25B-46BA-86D6-7C6D7F5E3C83}"/>
              </a:ext>
            </a:extLst>
          </p:cNvPr>
          <p:cNvSpPr/>
          <p:nvPr userDrawn="1"/>
        </p:nvSpPr>
        <p:spPr>
          <a:xfrm>
            <a:off x="1371600" y="-914400"/>
            <a:ext cx="10972800" cy="10972800"/>
          </a:xfrm>
          <a:prstGeom prst="ellipse">
            <a:avLst/>
          </a:prstGeom>
          <a:solidFill>
            <a:schemeClr val="accent4"/>
          </a:solidFill>
          <a:ln>
            <a:noFill/>
          </a:ln>
          <a:effectLst>
            <a:outerShdw blurRad="317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9495" tIns="34747" rIns="69495" bIns="34747" rtlCol="0" anchor="ctr">
            <a:noAutofit/>
          </a:bodyPr>
          <a:lstStyle/>
          <a:p>
            <a:pPr lvl="0" algn="ctr"/>
            <a:endParaRPr lang="en-US" sz="1440" dirty="0"/>
          </a:p>
        </p:txBody>
      </p:sp>
      <p:sp>
        <p:nvSpPr>
          <p:cNvPr id="13" name="Oval 12">
            <a:extLst>
              <a:ext uri="{FF2B5EF4-FFF2-40B4-BE49-F238E27FC236}">
                <a16:creationId xmlns:a16="http://schemas.microsoft.com/office/drawing/2014/main" id="{2C1DB26F-7388-4204-B752-8676B8450FF2}"/>
              </a:ext>
            </a:extLst>
          </p:cNvPr>
          <p:cNvSpPr>
            <a:spLocks/>
          </p:cNvSpPr>
          <p:nvPr userDrawn="1"/>
        </p:nvSpPr>
        <p:spPr>
          <a:xfrm>
            <a:off x="1837213" y="-371943"/>
            <a:ext cx="10041573" cy="98878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4201" tIns="47100" rIns="94201" bIns="47100" rtlCol="0" anchor="ctr"/>
          <a:lstStyle/>
          <a:p>
            <a:pPr algn="ctr"/>
            <a:endParaRPr lang="en-US" sz="1440" dirty="0"/>
          </a:p>
        </p:txBody>
      </p:sp>
      <p:sp>
        <p:nvSpPr>
          <p:cNvPr id="18" name="Oval 17">
            <a:extLst>
              <a:ext uri="{FF2B5EF4-FFF2-40B4-BE49-F238E27FC236}">
                <a16:creationId xmlns:a16="http://schemas.microsoft.com/office/drawing/2014/main" id="{653971D4-4E61-45C0-8C79-D695AA14BDA6}"/>
              </a:ext>
            </a:extLst>
          </p:cNvPr>
          <p:cNvSpPr/>
          <p:nvPr userDrawn="1"/>
        </p:nvSpPr>
        <p:spPr>
          <a:xfrm>
            <a:off x="2327831" y="135627"/>
            <a:ext cx="9060338" cy="887274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12" name="Title 11">
            <a:extLst>
              <a:ext uri="{FF2B5EF4-FFF2-40B4-BE49-F238E27FC236}">
                <a16:creationId xmlns:a16="http://schemas.microsoft.com/office/drawing/2014/main" id="{632D162B-028C-4AA8-896A-793C0854B1C3}"/>
              </a:ext>
            </a:extLst>
          </p:cNvPr>
          <p:cNvSpPr>
            <a:spLocks noGrp="1"/>
          </p:cNvSpPr>
          <p:nvPr>
            <p:ph type="title" hasCustomPrompt="1"/>
          </p:nvPr>
        </p:nvSpPr>
        <p:spPr>
          <a:xfrm>
            <a:off x="2743200" y="1828800"/>
            <a:ext cx="8229600" cy="5486400"/>
          </a:xfrm>
        </p:spPr>
        <p:txBody>
          <a:bodyPr anchor="ctr" anchorCtr="0"/>
          <a:lstStyle>
            <a:lvl1pPr algn="ctr">
              <a:defRPr sz="6000" b="1">
                <a:solidFill>
                  <a:schemeClr val="bg1"/>
                </a:solidFill>
              </a:defRPr>
            </a:lvl1pPr>
          </a:lstStyle>
          <a:p>
            <a:r>
              <a:rPr lang="en-US" dirty="0"/>
              <a:t>Click to insert a big statement</a:t>
            </a:r>
          </a:p>
        </p:txBody>
      </p:sp>
    </p:spTree>
    <p:custDataLst>
      <p:tags r:id="rId1"/>
    </p:custDataLst>
    <p:extLst>
      <p:ext uri="{BB962C8B-B14F-4D97-AF65-F5344CB8AC3E}">
        <p14:creationId xmlns:p14="http://schemas.microsoft.com/office/powerpoint/2010/main" val="14418208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mph" presetSubtype="0" fill="hold" grpId="1" nodeType="withEffect">
                                  <p:stCondLst>
                                    <p:cond delay="0"/>
                                  </p:stCondLst>
                                  <p:childTnLst>
                                    <p:animScale>
                                      <p:cBhvr>
                                        <p:cTn id="9" dur="10" fill="hold"/>
                                        <p:tgtEl>
                                          <p:spTgt spid="2"/>
                                        </p:tgtEl>
                                      </p:cBhvr>
                                      <p:by x="125000" y="125000"/>
                                    </p:animScale>
                                  </p:childTnLst>
                                </p:cTn>
                              </p:par>
                              <p:par>
                                <p:cTn id="10" presetID="6" presetClass="emph" presetSubtype="0" decel="100000" fill="hold" grpId="2" nodeType="withEffect">
                                  <p:stCondLst>
                                    <p:cond delay="0"/>
                                  </p:stCondLst>
                                  <p:childTnLst>
                                    <p:animScale>
                                      <p:cBhvr>
                                        <p:cTn id="11" dur="1000" fill="hold"/>
                                        <p:tgtEl>
                                          <p:spTgt spid="2"/>
                                        </p:tgtEl>
                                      </p:cBhvr>
                                      <p:by x="80000" y="80000"/>
                                    </p:animScale>
                                  </p:childTnLst>
                                </p:cTn>
                              </p:par>
                              <p:par>
                                <p:cTn id="12" presetID="23" presetClass="entr" presetSubtype="16" fill="hold" grpId="0" nodeType="withEffect">
                                  <p:stCondLst>
                                    <p:cond delay="100"/>
                                  </p:stCondLst>
                                  <p:childTnLst>
                                    <p:set>
                                      <p:cBhvr>
                                        <p:cTn id="13" dur="1" fill="hold">
                                          <p:stCondLst>
                                            <p:cond delay="0"/>
                                          </p:stCondLst>
                                        </p:cTn>
                                        <p:tgtEl>
                                          <p:spTgt spid="13"/>
                                        </p:tgtEl>
                                        <p:attrNameLst>
                                          <p:attrName>style.visibility</p:attrName>
                                        </p:attrNameLst>
                                      </p:cBhvr>
                                      <p:to>
                                        <p:strVal val="visible"/>
                                      </p:to>
                                    </p:set>
                                    <p:anim calcmode="lin" valueType="num">
                                      <p:cBhvr>
                                        <p:cTn id="14" dur="200" fill="hold"/>
                                        <p:tgtEl>
                                          <p:spTgt spid="13"/>
                                        </p:tgtEl>
                                        <p:attrNameLst>
                                          <p:attrName>ppt_w</p:attrName>
                                        </p:attrNameLst>
                                      </p:cBhvr>
                                      <p:tavLst>
                                        <p:tav tm="0">
                                          <p:val>
                                            <p:fltVal val="0"/>
                                          </p:val>
                                        </p:tav>
                                        <p:tav tm="100000">
                                          <p:val>
                                            <p:strVal val="#ppt_w"/>
                                          </p:val>
                                        </p:tav>
                                      </p:tavLst>
                                    </p:anim>
                                    <p:anim calcmode="lin" valueType="num">
                                      <p:cBhvr>
                                        <p:cTn id="15" dur="200" fill="hold"/>
                                        <p:tgtEl>
                                          <p:spTgt spid="13"/>
                                        </p:tgtEl>
                                        <p:attrNameLst>
                                          <p:attrName>ppt_h</p:attrName>
                                        </p:attrNameLst>
                                      </p:cBhvr>
                                      <p:tavLst>
                                        <p:tav tm="0">
                                          <p:val>
                                            <p:fltVal val="0"/>
                                          </p:val>
                                        </p:tav>
                                        <p:tav tm="100000">
                                          <p:val>
                                            <p:strVal val="#ppt_h"/>
                                          </p:val>
                                        </p:tav>
                                      </p:tavLst>
                                    </p:anim>
                                  </p:childTnLst>
                                </p:cTn>
                              </p:par>
                              <p:par>
                                <p:cTn id="16" presetID="6" presetClass="emph" presetSubtype="0" accel="20000" decel="80000" fill="hold" grpId="1" nodeType="withEffect">
                                  <p:stCondLst>
                                    <p:cond delay="100"/>
                                  </p:stCondLst>
                                  <p:childTnLst>
                                    <p:animScale>
                                      <p:cBhvr>
                                        <p:cTn id="17" dur="1000" fill="hold"/>
                                        <p:tgtEl>
                                          <p:spTgt spid="13"/>
                                        </p:tgtEl>
                                      </p:cBhvr>
                                      <p:by x="110000" y="110000"/>
                                    </p:animScale>
                                  </p:childTnLst>
                                </p:cTn>
                              </p:par>
                              <p:par>
                                <p:cTn id="18" presetID="6" presetClass="emph" presetSubtype="0" accel="50000" decel="50000" fill="hold" grpId="2" nodeType="withEffect">
                                  <p:stCondLst>
                                    <p:cond delay="100"/>
                                  </p:stCondLst>
                                  <p:childTnLst>
                                    <p:animScale>
                                      <p:cBhvr>
                                        <p:cTn id="19" dur="250" fill="hold"/>
                                        <p:tgtEl>
                                          <p:spTgt spid="13"/>
                                        </p:tgtEl>
                                      </p:cBhvr>
                                      <p:by x="91000" y="91000"/>
                                    </p:animScale>
                                  </p:childTnLst>
                                </p:cTn>
                              </p:par>
                              <p:par>
                                <p:cTn id="20" presetID="23" presetClass="entr" presetSubtype="16" fill="hold" grpId="0" nodeType="withEffect">
                                  <p:stCondLst>
                                    <p:cond delay="2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200" fill="hold"/>
                                        <p:tgtEl>
                                          <p:spTgt spid="18"/>
                                        </p:tgtEl>
                                        <p:attrNameLst>
                                          <p:attrName>ppt_w</p:attrName>
                                        </p:attrNameLst>
                                      </p:cBhvr>
                                      <p:tavLst>
                                        <p:tav tm="0">
                                          <p:val>
                                            <p:fltVal val="0"/>
                                          </p:val>
                                        </p:tav>
                                        <p:tav tm="100000">
                                          <p:val>
                                            <p:strVal val="#ppt_w"/>
                                          </p:val>
                                        </p:tav>
                                      </p:tavLst>
                                    </p:anim>
                                    <p:anim calcmode="lin" valueType="num">
                                      <p:cBhvr>
                                        <p:cTn id="23" dur="200" fill="hold"/>
                                        <p:tgtEl>
                                          <p:spTgt spid="18"/>
                                        </p:tgtEl>
                                        <p:attrNameLst>
                                          <p:attrName>ppt_h</p:attrName>
                                        </p:attrNameLst>
                                      </p:cBhvr>
                                      <p:tavLst>
                                        <p:tav tm="0">
                                          <p:val>
                                            <p:fltVal val="0"/>
                                          </p:val>
                                        </p:tav>
                                        <p:tav tm="100000">
                                          <p:val>
                                            <p:strVal val="#ppt_h"/>
                                          </p:val>
                                        </p:tav>
                                      </p:tavLst>
                                    </p:anim>
                                  </p:childTnLst>
                                </p:cTn>
                              </p:par>
                              <p:par>
                                <p:cTn id="24" presetID="6" presetClass="emph" presetSubtype="0" accel="20000" decel="80000" fill="hold" grpId="1" nodeType="withEffect">
                                  <p:stCondLst>
                                    <p:cond delay="200"/>
                                  </p:stCondLst>
                                  <p:childTnLst>
                                    <p:animScale>
                                      <p:cBhvr>
                                        <p:cTn id="25" dur="1000" fill="hold"/>
                                        <p:tgtEl>
                                          <p:spTgt spid="18"/>
                                        </p:tgtEl>
                                      </p:cBhvr>
                                      <p:by x="110000" y="110000"/>
                                    </p:animScale>
                                  </p:childTnLst>
                                </p:cTn>
                              </p:par>
                              <p:par>
                                <p:cTn id="26" presetID="6" presetClass="emph" presetSubtype="0" accel="50000" decel="50000" fill="hold" grpId="2" nodeType="withEffect">
                                  <p:stCondLst>
                                    <p:cond delay="200"/>
                                  </p:stCondLst>
                                  <p:childTnLst>
                                    <p:animScale>
                                      <p:cBhvr>
                                        <p:cTn id="27" dur="250" fill="hold"/>
                                        <p:tgtEl>
                                          <p:spTgt spid="18"/>
                                        </p:tgtEl>
                                      </p:cBhvr>
                                      <p:by x="91000" y="91000"/>
                                    </p:animScale>
                                  </p:childTnLst>
                                </p:cTn>
                              </p:par>
                              <p:par>
                                <p:cTn id="28" presetID="10" presetClass="entr" presetSubtype="0" fill="hold" grpId="0" nodeType="withEffect">
                                  <p:stCondLst>
                                    <p:cond delay="5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50"/>
                                        <p:tgtEl>
                                          <p:spTgt spid="12"/>
                                        </p:tgtEl>
                                      </p:cBhvr>
                                    </p:animEffect>
                                  </p:childTnLst>
                                </p:cTn>
                              </p:par>
                              <p:par>
                                <p:cTn id="31" presetID="42" presetClass="path" presetSubtype="0" decel="100000" fill="hold" grpId="1" nodeType="withEffect">
                                  <p:stCondLst>
                                    <p:cond delay="500"/>
                                  </p:stCondLst>
                                  <p:childTnLst>
                                    <p:animMotion origin="layout" path="M 1.25E-6 0.03889 L 1.25E-6 1.85185E-6 " pathEditMode="relative" rAng="0" ptsTypes="AA">
                                      <p:cBhvr>
                                        <p:cTn id="32" dur="500" fill="hold"/>
                                        <p:tgtEl>
                                          <p:spTgt spid="12"/>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13" grpId="0" animBg="1"/>
      <p:bldP spid="13" grpId="1" animBg="1"/>
      <p:bldP spid="13" grpId="2" animBg="1"/>
      <p:bldP spid="18" grpId="0" animBg="1"/>
      <p:bldP spid="18" grpId="1" animBg="1"/>
      <p:bldP spid="18" grpId="2" animBg="1"/>
      <p:bldP spid="12" grpId="0"/>
      <p:bldP spid="12" grpId="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F706BBC-CD1D-4675-8209-6FC8C0DC6124}"/>
              </a:ext>
            </a:extLst>
          </p:cNvPr>
          <p:cNvSpPr>
            <a:spLocks noGrp="1"/>
          </p:cNvSpPr>
          <p:nvPr>
            <p:ph type="body" sz="quarter" idx="20"/>
          </p:nvPr>
        </p:nvSpPr>
        <p:spPr>
          <a:xfrm>
            <a:off x="1398672" y="2617446"/>
            <a:ext cx="5126498" cy="4708398"/>
          </a:xfrm>
          <a:solidFill>
            <a:srgbClr val="CBE3FB"/>
          </a:solidFill>
          <a:effectLst>
            <a:outerShdw blurRad="317500" sx="102000" sy="102000" algn="ctr" rotWithShape="0">
              <a:prstClr val="black">
                <a:alpha val="40000"/>
              </a:prstClr>
            </a:outerShdw>
          </a:effectLst>
        </p:spPr>
        <p:txBody>
          <a:bodyPr lIns="182880" tIns="731520" rIns="182880" anchor="t" anchorCtr="0"/>
          <a:lstStyle>
            <a:lvl1pPr marL="0" indent="6351" algn="ctr">
              <a:buFont typeface="Amazon Ember" panose="020B0603020204020204" pitchFamily="34" charset="0"/>
              <a:buChar char="​"/>
              <a:defRPr b="1">
                <a:solidFill>
                  <a:schemeClr val="bg1"/>
                </a:solidFill>
              </a:defRPr>
            </a:lvl1pPr>
            <a:lvl2pPr marL="0" indent="6351" algn="ctr">
              <a:buFont typeface="Amazon Ember" panose="020B0603020204020204" pitchFamily="34" charset="0"/>
              <a:buChar char="​"/>
              <a:defRPr sz="2800">
                <a:solidFill>
                  <a:schemeClr val="bg1"/>
                </a:solidFill>
              </a:defRPr>
            </a:lvl2pPr>
            <a:lvl3pPr marL="0" indent="6351" algn="ctr">
              <a:buFont typeface="Amazon Ember" panose="020B0603020204020204" pitchFamily="34" charset="0"/>
              <a:buChar char="​"/>
              <a:defRPr sz="2400" b="1" cap="all" spc="300" baseline="0">
                <a:solidFill>
                  <a:schemeClr val="bg1"/>
                </a:solidFill>
              </a:defRPr>
            </a:lvl3pPr>
            <a:lvl4pPr marL="0" indent="6351" algn="ctr">
              <a:buFont typeface="Amazon Ember" panose="020B0603020204020204" pitchFamily="34" charset="0"/>
              <a:buChar char="​"/>
              <a:defRPr sz="2400" b="1" cap="all" spc="300" baseline="0">
                <a:solidFill>
                  <a:schemeClr val="bg1"/>
                </a:solidFill>
              </a:defRPr>
            </a:lvl4pPr>
            <a:lvl5pPr marL="0" indent="6351" algn="ctr">
              <a:buFont typeface="Amazon Ember" panose="020B0603020204020204" pitchFamily="34" charset="0"/>
              <a:buChar char="​"/>
              <a:defRPr sz="2400" b="1" cap="all" spc="3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3">
            <a:extLst>
              <a:ext uri="{FF2B5EF4-FFF2-40B4-BE49-F238E27FC236}">
                <a16:creationId xmlns:a16="http://schemas.microsoft.com/office/drawing/2014/main" id="{08165E92-F155-4454-AD0D-07738151C59A}"/>
              </a:ext>
            </a:extLst>
          </p:cNvPr>
          <p:cNvSpPr>
            <a:spLocks noGrp="1"/>
          </p:cNvSpPr>
          <p:nvPr>
            <p:ph type="body" sz="quarter" idx="22"/>
          </p:nvPr>
        </p:nvSpPr>
        <p:spPr>
          <a:xfrm>
            <a:off x="7190833" y="2606802"/>
            <a:ext cx="5126498" cy="4708398"/>
          </a:xfrm>
          <a:solidFill>
            <a:srgbClr val="CBE3FB"/>
          </a:solidFill>
          <a:effectLst>
            <a:outerShdw blurRad="317500" sx="102000" sy="102000" algn="ctr" rotWithShape="0">
              <a:prstClr val="black">
                <a:alpha val="40000"/>
              </a:prstClr>
            </a:outerShdw>
          </a:effectLst>
        </p:spPr>
        <p:txBody>
          <a:bodyPr lIns="182880" tIns="731520" rIns="182880" anchor="t" anchorCtr="0"/>
          <a:lstStyle>
            <a:lvl1pPr marL="0" indent="6351" algn="ctr">
              <a:buFont typeface="Amazon Ember" panose="020B0603020204020204" pitchFamily="34" charset="0"/>
              <a:buChar char="​"/>
              <a:defRPr b="1">
                <a:solidFill>
                  <a:schemeClr val="bg1"/>
                </a:solidFill>
              </a:defRPr>
            </a:lvl1pPr>
            <a:lvl2pPr marL="0" indent="6351" algn="ctr">
              <a:buFont typeface="Amazon Ember" panose="020B0603020204020204" pitchFamily="34" charset="0"/>
              <a:buChar char="​"/>
              <a:defRPr sz="2800">
                <a:solidFill>
                  <a:schemeClr val="bg1"/>
                </a:solidFill>
              </a:defRPr>
            </a:lvl2pPr>
            <a:lvl3pPr marL="0" indent="6351" algn="ctr">
              <a:buFont typeface="Amazon Ember" panose="020B0603020204020204" pitchFamily="34" charset="0"/>
              <a:buChar char="​"/>
              <a:defRPr sz="2400" b="1" cap="all" spc="300" baseline="0">
                <a:solidFill>
                  <a:schemeClr val="bg1"/>
                </a:solidFill>
              </a:defRPr>
            </a:lvl3pPr>
            <a:lvl4pPr marL="0" indent="6351" algn="ctr">
              <a:buFont typeface="Amazon Ember" panose="020B0603020204020204" pitchFamily="34" charset="0"/>
              <a:buChar char="​"/>
              <a:defRPr sz="2400" b="1" cap="all" spc="300" baseline="0">
                <a:solidFill>
                  <a:schemeClr val="bg1"/>
                </a:solidFill>
              </a:defRPr>
            </a:lvl4pPr>
            <a:lvl5pPr marL="0" indent="6351" algn="ctr">
              <a:buFont typeface="Amazon Ember" panose="020B0603020204020204" pitchFamily="34" charset="0"/>
              <a:buChar char="​"/>
              <a:defRPr sz="2400" b="1" cap="all" spc="3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5">
            <a:extLst>
              <a:ext uri="{FF2B5EF4-FFF2-40B4-BE49-F238E27FC236}">
                <a16:creationId xmlns:a16="http://schemas.microsoft.com/office/drawing/2014/main" id="{332F9B0F-2F5B-4316-8D5E-87691FEF4243}"/>
              </a:ext>
            </a:extLst>
          </p:cNvPr>
          <p:cNvSpPr>
            <a:spLocks noGrp="1"/>
          </p:cNvSpPr>
          <p:nvPr>
            <p:ph type="body" sz="quarter" idx="16" hasCustomPrompt="1"/>
          </p:nvPr>
        </p:nvSpPr>
        <p:spPr>
          <a:xfrm>
            <a:off x="1398672" y="2617447"/>
            <a:ext cx="5126498" cy="244036"/>
          </a:xfrm>
          <a:prstGeom prst="rect">
            <a:avLst/>
          </a:prstGeom>
          <a:solidFill>
            <a:schemeClr val="accent1"/>
          </a:solidFill>
          <a:effectLst/>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2" name="Title 1">
            <a:extLst>
              <a:ext uri="{FF2B5EF4-FFF2-40B4-BE49-F238E27FC236}">
                <a16:creationId xmlns:a16="http://schemas.microsoft.com/office/drawing/2014/main" id="{C1B4C41F-798C-49FD-B373-9A31769DFF74}"/>
              </a:ext>
            </a:extLst>
          </p:cNvPr>
          <p:cNvSpPr>
            <a:spLocks noGrp="1"/>
          </p:cNvSpPr>
          <p:nvPr>
            <p:ph type="title"/>
          </p:nvPr>
        </p:nvSpPr>
        <p:spPr/>
        <p:txBody>
          <a:bodyPr/>
          <a:lstStyle/>
          <a:p>
            <a:r>
              <a:rPr lang="en-US" dirty="0"/>
              <a:t>Click to edit Master title style</a:t>
            </a:r>
          </a:p>
        </p:txBody>
      </p:sp>
      <p:sp>
        <p:nvSpPr>
          <p:cNvPr id="11" name="Text Placeholder 25">
            <a:extLst>
              <a:ext uri="{FF2B5EF4-FFF2-40B4-BE49-F238E27FC236}">
                <a16:creationId xmlns:a16="http://schemas.microsoft.com/office/drawing/2014/main" id="{E994B283-CF40-4442-99F1-B89879279358}"/>
              </a:ext>
            </a:extLst>
          </p:cNvPr>
          <p:cNvSpPr>
            <a:spLocks noGrp="1"/>
          </p:cNvSpPr>
          <p:nvPr>
            <p:ph type="body" sz="quarter" idx="18" hasCustomPrompt="1"/>
          </p:nvPr>
        </p:nvSpPr>
        <p:spPr>
          <a:xfrm>
            <a:off x="1398672" y="7193000"/>
            <a:ext cx="5126498" cy="122200"/>
          </a:xfrm>
          <a:prstGeom prst="rect">
            <a:avLst/>
          </a:prstGeom>
          <a:solidFill>
            <a:schemeClr val="tx1"/>
          </a:solidFill>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22" name="Text Placeholder 25">
            <a:extLst>
              <a:ext uri="{FF2B5EF4-FFF2-40B4-BE49-F238E27FC236}">
                <a16:creationId xmlns:a16="http://schemas.microsoft.com/office/drawing/2014/main" id="{841F86A7-365D-437B-ADD5-E92B46DB8BEC}"/>
              </a:ext>
            </a:extLst>
          </p:cNvPr>
          <p:cNvSpPr>
            <a:spLocks noGrp="1"/>
          </p:cNvSpPr>
          <p:nvPr>
            <p:ph type="body" sz="quarter" idx="21" hasCustomPrompt="1"/>
          </p:nvPr>
        </p:nvSpPr>
        <p:spPr>
          <a:xfrm>
            <a:off x="7190833" y="2606802"/>
            <a:ext cx="5126498" cy="244036"/>
          </a:xfrm>
          <a:prstGeom prst="rect">
            <a:avLst/>
          </a:prstGeom>
          <a:solidFill>
            <a:schemeClr val="accent1"/>
          </a:solidFill>
          <a:effectLst/>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24" name="Text Placeholder 25">
            <a:extLst>
              <a:ext uri="{FF2B5EF4-FFF2-40B4-BE49-F238E27FC236}">
                <a16:creationId xmlns:a16="http://schemas.microsoft.com/office/drawing/2014/main" id="{2E35FD3D-CBC9-4B19-8590-1A42C070B800}"/>
              </a:ext>
            </a:extLst>
          </p:cNvPr>
          <p:cNvSpPr>
            <a:spLocks noGrp="1"/>
          </p:cNvSpPr>
          <p:nvPr>
            <p:ph type="body" sz="quarter" idx="23" hasCustomPrompt="1"/>
          </p:nvPr>
        </p:nvSpPr>
        <p:spPr>
          <a:xfrm>
            <a:off x="7190833" y="7182357"/>
            <a:ext cx="5126498" cy="122200"/>
          </a:xfrm>
          <a:prstGeom prst="rect">
            <a:avLst/>
          </a:prstGeom>
          <a:solidFill>
            <a:schemeClr val="tx1"/>
          </a:solidFill>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4" name="Footer Placeholder 3">
            <a:extLst>
              <a:ext uri="{FF2B5EF4-FFF2-40B4-BE49-F238E27FC236}">
                <a16:creationId xmlns:a16="http://schemas.microsoft.com/office/drawing/2014/main" id="{319C55D7-A75B-45D6-A08C-6FB300BC0585}"/>
              </a:ext>
            </a:extLst>
          </p:cNvPr>
          <p:cNvSpPr>
            <a:spLocks noGrp="1"/>
          </p:cNvSpPr>
          <p:nvPr>
            <p:ph type="ftr" sz="quarter" idx="24"/>
          </p:nvPr>
        </p:nvSpPr>
        <p:spPr/>
        <p:txBody>
          <a:bodyPr/>
          <a:lstStyle/>
          <a:p>
            <a:endParaRPr lang="en-US" dirty="0"/>
          </a:p>
        </p:txBody>
      </p:sp>
    </p:spTree>
    <p:custDataLst>
      <p:tags r:id="rId1"/>
    </p:custDataLst>
    <p:extLst>
      <p:ext uri="{BB962C8B-B14F-4D97-AF65-F5344CB8AC3E}">
        <p14:creationId xmlns:p14="http://schemas.microsoft.com/office/powerpoint/2010/main" val="16675329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Box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F706BBC-CD1D-4675-8209-6FC8C0DC6124}"/>
              </a:ext>
            </a:extLst>
          </p:cNvPr>
          <p:cNvSpPr>
            <a:spLocks noGrp="1"/>
          </p:cNvSpPr>
          <p:nvPr>
            <p:ph type="body" sz="quarter" idx="20"/>
          </p:nvPr>
        </p:nvSpPr>
        <p:spPr>
          <a:xfrm>
            <a:off x="1074279" y="2617447"/>
            <a:ext cx="3337844" cy="4697754"/>
          </a:xfrm>
          <a:solidFill>
            <a:srgbClr val="CBE3FB"/>
          </a:solidFill>
          <a:effectLst>
            <a:outerShdw blurRad="317500" sx="102000" sy="102000" algn="ctr" rotWithShape="0">
              <a:prstClr val="black">
                <a:alpha val="40000"/>
              </a:prstClr>
            </a:outerShdw>
          </a:effectLst>
        </p:spPr>
        <p:txBody>
          <a:bodyPr lIns="182880" tIns="731520" rIns="182880" anchor="t" anchorCtr="0"/>
          <a:lstStyle>
            <a:lvl1pPr marL="0" indent="6351" algn="ctr">
              <a:buFont typeface="Amazon Ember" panose="020B0603020204020204" pitchFamily="34" charset="0"/>
              <a:buChar char="​"/>
              <a:defRPr b="1">
                <a:solidFill>
                  <a:schemeClr val="bg1"/>
                </a:solidFill>
              </a:defRPr>
            </a:lvl1pPr>
            <a:lvl2pPr marL="0" indent="6351" algn="ctr">
              <a:buFont typeface="Amazon Ember" panose="020B0603020204020204" pitchFamily="34" charset="0"/>
              <a:buChar char="​"/>
              <a:defRPr sz="2800">
                <a:solidFill>
                  <a:schemeClr val="bg1"/>
                </a:solidFill>
              </a:defRPr>
            </a:lvl2pPr>
            <a:lvl3pPr marL="0" indent="6351" algn="ctr">
              <a:buFont typeface="Amazon Ember" panose="020B0603020204020204" pitchFamily="34" charset="0"/>
              <a:buChar char="​"/>
              <a:defRPr sz="2400" b="1" cap="all" spc="300" baseline="0">
                <a:solidFill>
                  <a:schemeClr val="bg1"/>
                </a:solidFill>
              </a:defRPr>
            </a:lvl3pPr>
            <a:lvl4pPr marL="0" indent="6351" algn="ctr">
              <a:buFont typeface="Amazon Ember" panose="020B0603020204020204" pitchFamily="34" charset="0"/>
              <a:buChar char="​"/>
              <a:defRPr sz="2400" b="1" cap="all" spc="300" baseline="0">
                <a:solidFill>
                  <a:schemeClr val="bg1"/>
                </a:solidFill>
              </a:defRPr>
            </a:lvl4pPr>
            <a:lvl5pPr marL="0" indent="6351" algn="ctr">
              <a:buFont typeface="Amazon Ember" panose="020B0603020204020204" pitchFamily="34" charset="0"/>
              <a:buChar char="​"/>
              <a:defRPr sz="2400" b="1" cap="all" spc="3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3">
            <a:extLst>
              <a:ext uri="{FF2B5EF4-FFF2-40B4-BE49-F238E27FC236}">
                <a16:creationId xmlns:a16="http://schemas.microsoft.com/office/drawing/2014/main" id="{08165E92-F155-4454-AD0D-07738151C59A}"/>
              </a:ext>
            </a:extLst>
          </p:cNvPr>
          <p:cNvSpPr>
            <a:spLocks noGrp="1"/>
          </p:cNvSpPr>
          <p:nvPr>
            <p:ph type="body" sz="quarter" idx="22"/>
          </p:nvPr>
        </p:nvSpPr>
        <p:spPr>
          <a:xfrm>
            <a:off x="5189079" y="2617447"/>
            <a:ext cx="3337844" cy="4697754"/>
          </a:xfrm>
          <a:solidFill>
            <a:srgbClr val="CBE3FB"/>
          </a:solidFill>
          <a:effectLst>
            <a:outerShdw blurRad="317500" sx="102000" sy="102000" algn="ctr" rotWithShape="0">
              <a:prstClr val="black">
                <a:alpha val="40000"/>
              </a:prstClr>
            </a:outerShdw>
          </a:effectLst>
        </p:spPr>
        <p:txBody>
          <a:bodyPr lIns="182880" tIns="731520" rIns="182880" anchor="t" anchorCtr="0"/>
          <a:lstStyle>
            <a:lvl1pPr marL="0" indent="6351" algn="ctr">
              <a:buFont typeface="Amazon Ember" panose="020B0603020204020204" pitchFamily="34" charset="0"/>
              <a:buChar char="​"/>
              <a:defRPr b="1">
                <a:solidFill>
                  <a:schemeClr val="bg1"/>
                </a:solidFill>
              </a:defRPr>
            </a:lvl1pPr>
            <a:lvl2pPr marL="0" indent="6351" algn="ctr">
              <a:buFont typeface="Amazon Ember" panose="020B0603020204020204" pitchFamily="34" charset="0"/>
              <a:buChar char="​"/>
              <a:defRPr sz="2800">
                <a:solidFill>
                  <a:schemeClr val="bg1"/>
                </a:solidFill>
              </a:defRPr>
            </a:lvl2pPr>
            <a:lvl3pPr marL="0" indent="6351" algn="ctr">
              <a:buFont typeface="Amazon Ember" panose="020B0603020204020204" pitchFamily="34" charset="0"/>
              <a:buChar char="​"/>
              <a:defRPr sz="2400" b="1" cap="all" spc="300" baseline="0">
                <a:solidFill>
                  <a:schemeClr val="bg1"/>
                </a:solidFill>
              </a:defRPr>
            </a:lvl3pPr>
            <a:lvl4pPr marL="0" indent="6351" algn="ctr">
              <a:buFont typeface="Amazon Ember" panose="020B0603020204020204" pitchFamily="34" charset="0"/>
              <a:buChar char="​"/>
              <a:defRPr sz="2400" b="1" cap="all" spc="300" baseline="0">
                <a:solidFill>
                  <a:schemeClr val="bg1"/>
                </a:solidFill>
              </a:defRPr>
            </a:lvl4pPr>
            <a:lvl5pPr marL="0" indent="6351" algn="ctr">
              <a:buFont typeface="Amazon Ember" panose="020B0603020204020204" pitchFamily="34" charset="0"/>
              <a:buChar char="​"/>
              <a:defRPr sz="2400" b="1" cap="all" spc="3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3">
            <a:extLst>
              <a:ext uri="{FF2B5EF4-FFF2-40B4-BE49-F238E27FC236}">
                <a16:creationId xmlns:a16="http://schemas.microsoft.com/office/drawing/2014/main" id="{81BCB90D-F230-439C-9862-FB96DF2BD2FA}"/>
              </a:ext>
            </a:extLst>
          </p:cNvPr>
          <p:cNvSpPr>
            <a:spLocks noGrp="1"/>
          </p:cNvSpPr>
          <p:nvPr>
            <p:ph type="body" sz="quarter" idx="25"/>
          </p:nvPr>
        </p:nvSpPr>
        <p:spPr>
          <a:xfrm>
            <a:off x="9303879" y="2617447"/>
            <a:ext cx="3337844" cy="4697754"/>
          </a:xfrm>
          <a:solidFill>
            <a:srgbClr val="CBE3FB"/>
          </a:solidFill>
          <a:effectLst>
            <a:outerShdw blurRad="317500" sx="102000" sy="102000" algn="ctr" rotWithShape="0">
              <a:prstClr val="black">
                <a:alpha val="40000"/>
              </a:prstClr>
            </a:outerShdw>
          </a:effectLst>
        </p:spPr>
        <p:txBody>
          <a:bodyPr lIns="182880" tIns="731520" rIns="182880" anchor="t" anchorCtr="0"/>
          <a:lstStyle>
            <a:lvl1pPr marL="0" indent="6351" algn="ctr">
              <a:buFont typeface="Amazon Ember" panose="020B0603020204020204" pitchFamily="34" charset="0"/>
              <a:buChar char="​"/>
              <a:defRPr b="1">
                <a:solidFill>
                  <a:schemeClr val="bg1"/>
                </a:solidFill>
              </a:defRPr>
            </a:lvl1pPr>
            <a:lvl2pPr marL="0" indent="6351" algn="ctr">
              <a:buFont typeface="Amazon Ember" panose="020B0603020204020204" pitchFamily="34" charset="0"/>
              <a:buChar char="​"/>
              <a:defRPr sz="2800">
                <a:solidFill>
                  <a:schemeClr val="bg1"/>
                </a:solidFill>
              </a:defRPr>
            </a:lvl2pPr>
            <a:lvl3pPr marL="0" indent="6351" algn="ctr">
              <a:buFont typeface="Amazon Ember" panose="020B0603020204020204" pitchFamily="34" charset="0"/>
              <a:buChar char="​"/>
              <a:defRPr sz="2400" b="1" cap="all" spc="300" baseline="0">
                <a:solidFill>
                  <a:schemeClr val="bg1"/>
                </a:solidFill>
              </a:defRPr>
            </a:lvl3pPr>
            <a:lvl4pPr marL="0" indent="6351" algn="ctr">
              <a:buFont typeface="Amazon Ember" panose="020B0603020204020204" pitchFamily="34" charset="0"/>
              <a:buChar char="​"/>
              <a:defRPr sz="2400" b="1" cap="all" spc="300" baseline="0">
                <a:solidFill>
                  <a:schemeClr val="bg1"/>
                </a:solidFill>
              </a:defRPr>
            </a:lvl4pPr>
            <a:lvl5pPr marL="0" indent="6351" algn="ctr">
              <a:buFont typeface="Amazon Ember" panose="020B0603020204020204" pitchFamily="34" charset="0"/>
              <a:buChar char="​"/>
              <a:defRPr sz="2400" b="1" cap="all" spc="3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5">
            <a:extLst>
              <a:ext uri="{FF2B5EF4-FFF2-40B4-BE49-F238E27FC236}">
                <a16:creationId xmlns:a16="http://schemas.microsoft.com/office/drawing/2014/main" id="{332F9B0F-2F5B-4316-8D5E-87691FEF4243}"/>
              </a:ext>
            </a:extLst>
          </p:cNvPr>
          <p:cNvSpPr>
            <a:spLocks noGrp="1"/>
          </p:cNvSpPr>
          <p:nvPr>
            <p:ph type="body" sz="quarter" idx="16" hasCustomPrompt="1"/>
          </p:nvPr>
        </p:nvSpPr>
        <p:spPr>
          <a:xfrm>
            <a:off x="1074279" y="2617447"/>
            <a:ext cx="3337844" cy="244036"/>
          </a:xfrm>
          <a:prstGeom prst="rect">
            <a:avLst/>
          </a:prstGeom>
          <a:solidFill>
            <a:schemeClr val="accent1"/>
          </a:solidFill>
          <a:effectLst/>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2" name="Title 1">
            <a:extLst>
              <a:ext uri="{FF2B5EF4-FFF2-40B4-BE49-F238E27FC236}">
                <a16:creationId xmlns:a16="http://schemas.microsoft.com/office/drawing/2014/main" id="{C1B4C41F-798C-49FD-B373-9A31769DFF74}"/>
              </a:ext>
            </a:extLst>
          </p:cNvPr>
          <p:cNvSpPr>
            <a:spLocks noGrp="1"/>
          </p:cNvSpPr>
          <p:nvPr>
            <p:ph type="title"/>
          </p:nvPr>
        </p:nvSpPr>
        <p:spPr/>
        <p:txBody>
          <a:bodyPr/>
          <a:lstStyle/>
          <a:p>
            <a:r>
              <a:rPr lang="en-US"/>
              <a:t>Click to edit Master title style</a:t>
            </a:r>
          </a:p>
        </p:txBody>
      </p:sp>
      <p:sp>
        <p:nvSpPr>
          <p:cNvPr id="11" name="Text Placeholder 25">
            <a:extLst>
              <a:ext uri="{FF2B5EF4-FFF2-40B4-BE49-F238E27FC236}">
                <a16:creationId xmlns:a16="http://schemas.microsoft.com/office/drawing/2014/main" id="{E994B283-CF40-4442-99F1-B89879279358}"/>
              </a:ext>
            </a:extLst>
          </p:cNvPr>
          <p:cNvSpPr>
            <a:spLocks noGrp="1"/>
          </p:cNvSpPr>
          <p:nvPr>
            <p:ph type="body" sz="quarter" idx="18" hasCustomPrompt="1"/>
          </p:nvPr>
        </p:nvSpPr>
        <p:spPr>
          <a:xfrm>
            <a:off x="1074279" y="7193000"/>
            <a:ext cx="3337844" cy="122200"/>
          </a:xfrm>
          <a:prstGeom prst="rect">
            <a:avLst/>
          </a:prstGeom>
          <a:solidFill>
            <a:schemeClr val="tx1"/>
          </a:solidFill>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22" name="Text Placeholder 25">
            <a:extLst>
              <a:ext uri="{FF2B5EF4-FFF2-40B4-BE49-F238E27FC236}">
                <a16:creationId xmlns:a16="http://schemas.microsoft.com/office/drawing/2014/main" id="{841F86A7-365D-437B-ADD5-E92B46DB8BEC}"/>
              </a:ext>
            </a:extLst>
          </p:cNvPr>
          <p:cNvSpPr>
            <a:spLocks noGrp="1"/>
          </p:cNvSpPr>
          <p:nvPr>
            <p:ph type="body" sz="quarter" idx="21" hasCustomPrompt="1"/>
          </p:nvPr>
        </p:nvSpPr>
        <p:spPr>
          <a:xfrm>
            <a:off x="5189079" y="2617447"/>
            <a:ext cx="3337844" cy="244036"/>
          </a:xfrm>
          <a:prstGeom prst="rect">
            <a:avLst/>
          </a:prstGeom>
          <a:solidFill>
            <a:schemeClr val="accent1"/>
          </a:solidFill>
          <a:effectLst/>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24" name="Text Placeholder 25">
            <a:extLst>
              <a:ext uri="{FF2B5EF4-FFF2-40B4-BE49-F238E27FC236}">
                <a16:creationId xmlns:a16="http://schemas.microsoft.com/office/drawing/2014/main" id="{2E35FD3D-CBC9-4B19-8590-1A42C070B800}"/>
              </a:ext>
            </a:extLst>
          </p:cNvPr>
          <p:cNvSpPr>
            <a:spLocks noGrp="1"/>
          </p:cNvSpPr>
          <p:nvPr>
            <p:ph type="body" sz="quarter" idx="23" hasCustomPrompt="1"/>
          </p:nvPr>
        </p:nvSpPr>
        <p:spPr>
          <a:xfrm>
            <a:off x="5189079" y="7193000"/>
            <a:ext cx="3337844" cy="122200"/>
          </a:xfrm>
          <a:prstGeom prst="rect">
            <a:avLst/>
          </a:prstGeom>
          <a:solidFill>
            <a:schemeClr val="tx1"/>
          </a:solidFill>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25" name="Text Placeholder 25">
            <a:extLst>
              <a:ext uri="{FF2B5EF4-FFF2-40B4-BE49-F238E27FC236}">
                <a16:creationId xmlns:a16="http://schemas.microsoft.com/office/drawing/2014/main" id="{AE9EF194-4046-4F9F-BE1E-258A4D567DAA}"/>
              </a:ext>
            </a:extLst>
          </p:cNvPr>
          <p:cNvSpPr>
            <a:spLocks noGrp="1"/>
          </p:cNvSpPr>
          <p:nvPr>
            <p:ph type="body" sz="quarter" idx="24" hasCustomPrompt="1"/>
          </p:nvPr>
        </p:nvSpPr>
        <p:spPr>
          <a:xfrm>
            <a:off x="9303879" y="2617447"/>
            <a:ext cx="3337844" cy="244036"/>
          </a:xfrm>
          <a:prstGeom prst="rect">
            <a:avLst/>
          </a:prstGeom>
          <a:solidFill>
            <a:schemeClr val="accent1"/>
          </a:solidFill>
          <a:effectLst/>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27" name="Text Placeholder 25">
            <a:extLst>
              <a:ext uri="{FF2B5EF4-FFF2-40B4-BE49-F238E27FC236}">
                <a16:creationId xmlns:a16="http://schemas.microsoft.com/office/drawing/2014/main" id="{6BA8729A-2D68-4C4D-9FF1-4BE7BCE636DB}"/>
              </a:ext>
            </a:extLst>
          </p:cNvPr>
          <p:cNvSpPr>
            <a:spLocks noGrp="1"/>
          </p:cNvSpPr>
          <p:nvPr>
            <p:ph type="body" sz="quarter" idx="26" hasCustomPrompt="1"/>
          </p:nvPr>
        </p:nvSpPr>
        <p:spPr>
          <a:xfrm>
            <a:off x="9303879" y="7193000"/>
            <a:ext cx="3337844" cy="122200"/>
          </a:xfrm>
          <a:prstGeom prst="rect">
            <a:avLst/>
          </a:prstGeom>
          <a:solidFill>
            <a:schemeClr val="tx1"/>
          </a:solidFill>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4" name="Footer Placeholder 3">
            <a:extLst>
              <a:ext uri="{FF2B5EF4-FFF2-40B4-BE49-F238E27FC236}">
                <a16:creationId xmlns:a16="http://schemas.microsoft.com/office/drawing/2014/main" id="{9EBB1E2D-B60A-4D70-85FA-654146F32833}"/>
              </a:ext>
            </a:extLst>
          </p:cNvPr>
          <p:cNvSpPr>
            <a:spLocks noGrp="1"/>
          </p:cNvSpPr>
          <p:nvPr>
            <p:ph type="ftr" sz="quarter" idx="27"/>
          </p:nvPr>
        </p:nvSpPr>
        <p:spPr/>
        <p:txBody>
          <a:bodyPr/>
          <a:lstStyle/>
          <a:p>
            <a:endParaRPr lang="en-US" dirty="0"/>
          </a:p>
        </p:txBody>
      </p:sp>
    </p:spTree>
    <p:custDataLst>
      <p:tags r:id="rId1"/>
    </p:custDataLst>
    <p:extLst>
      <p:ext uri="{BB962C8B-B14F-4D97-AF65-F5344CB8AC3E}">
        <p14:creationId xmlns:p14="http://schemas.microsoft.com/office/powerpoint/2010/main" val="523346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 Box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F706BBC-CD1D-4675-8209-6FC8C0DC6124}"/>
              </a:ext>
            </a:extLst>
          </p:cNvPr>
          <p:cNvSpPr>
            <a:spLocks noGrp="1"/>
          </p:cNvSpPr>
          <p:nvPr>
            <p:ph type="body" sz="quarter" idx="20"/>
          </p:nvPr>
        </p:nvSpPr>
        <p:spPr>
          <a:xfrm>
            <a:off x="695744" y="2617446"/>
            <a:ext cx="2833900" cy="4711212"/>
          </a:xfrm>
          <a:solidFill>
            <a:srgbClr val="CBE3FB"/>
          </a:solidFill>
          <a:effectLst>
            <a:outerShdw blurRad="317500" sx="102000" sy="102000" algn="ctr" rotWithShape="0">
              <a:prstClr val="black">
                <a:alpha val="40000"/>
              </a:prstClr>
            </a:outerShdw>
          </a:effectLst>
        </p:spPr>
        <p:txBody>
          <a:bodyPr lIns="182880" tIns="731520" rIns="182880" anchor="t" anchorCtr="0"/>
          <a:lstStyle>
            <a:lvl1pPr marL="0" indent="6351" algn="ctr">
              <a:buFont typeface="Amazon Ember" panose="020B0603020204020204" pitchFamily="34" charset="0"/>
              <a:buChar char="​"/>
              <a:defRPr b="1">
                <a:solidFill>
                  <a:schemeClr val="bg1"/>
                </a:solidFill>
              </a:defRPr>
            </a:lvl1pPr>
            <a:lvl2pPr marL="0" indent="6351" algn="ctr">
              <a:buFont typeface="Amazon Ember" panose="020B0603020204020204" pitchFamily="34" charset="0"/>
              <a:buChar char="​"/>
              <a:defRPr sz="2800">
                <a:solidFill>
                  <a:schemeClr val="bg1"/>
                </a:solidFill>
              </a:defRPr>
            </a:lvl2pPr>
            <a:lvl3pPr marL="0" indent="6351" algn="ctr">
              <a:buFont typeface="Amazon Ember" panose="020B0603020204020204" pitchFamily="34" charset="0"/>
              <a:buChar char="​"/>
              <a:defRPr sz="2400" b="1" cap="all" spc="300" baseline="0">
                <a:solidFill>
                  <a:schemeClr val="bg1"/>
                </a:solidFill>
              </a:defRPr>
            </a:lvl3pPr>
            <a:lvl4pPr marL="0" indent="6351" algn="ctr">
              <a:buFont typeface="Amazon Ember" panose="020B0603020204020204" pitchFamily="34" charset="0"/>
              <a:buChar char="​"/>
              <a:defRPr sz="2400" b="1" cap="all" spc="300" baseline="0">
                <a:solidFill>
                  <a:schemeClr val="bg1"/>
                </a:solidFill>
              </a:defRPr>
            </a:lvl4pPr>
            <a:lvl5pPr marL="0" indent="6351" algn="ctr">
              <a:buFont typeface="Amazon Ember" panose="020B0603020204020204" pitchFamily="34" charset="0"/>
              <a:buChar char="​"/>
              <a:defRPr sz="2400" b="1" cap="all" spc="3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3">
            <a:extLst>
              <a:ext uri="{FF2B5EF4-FFF2-40B4-BE49-F238E27FC236}">
                <a16:creationId xmlns:a16="http://schemas.microsoft.com/office/drawing/2014/main" id="{08165E92-F155-4454-AD0D-07738151C59A}"/>
              </a:ext>
            </a:extLst>
          </p:cNvPr>
          <p:cNvSpPr>
            <a:spLocks noGrp="1"/>
          </p:cNvSpPr>
          <p:nvPr>
            <p:ph type="body" sz="quarter" idx="22"/>
          </p:nvPr>
        </p:nvSpPr>
        <p:spPr>
          <a:xfrm>
            <a:off x="3858276" y="2617446"/>
            <a:ext cx="2833900" cy="4711212"/>
          </a:xfrm>
          <a:solidFill>
            <a:srgbClr val="CBE3FB"/>
          </a:solidFill>
          <a:effectLst>
            <a:outerShdw blurRad="317500" sx="102000" sy="102000" algn="ctr" rotWithShape="0">
              <a:prstClr val="black">
                <a:alpha val="40000"/>
              </a:prstClr>
            </a:outerShdw>
          </a:effectLst>
        </p:spPr>
        <p:txBody>
          <a:bodyPr lIns="182880" tIns="731520" rIns="182880" anchor="t" anchorCtr="0"/>
          <a:lstStyle>
            <a:lvl1pPr marL="0" indent="6351" algn="ctr">
              <a:buFont typeface="Amazon Ember" panose="020B0603020204020204" pitchFamily="34" charset="0"/>
              <a:buChar char="​"/>
              <a:defRPr b="1">
                <a:solidFill>
                  <a:schemeClr val="bg1"/>
                </a:solidFill>
              </a:defRPr>
            </a:lvl1pPr>
            <a:lvl2pPr marL="0" indent="6351" algn="ctr">
              <a:buFont typeface="Amazon Ember" panose="020B0603020204020204" pitchFamily="34" charset="0"/>
              <a:buChar char="​"/>
              <a:defRPr sz="2800">
                <a:solidFill>
                  <a:schemeClr val="bg1"/>
                </a:solidFill>
              </a:defRPr>
            </a:lvl2pPr>
            <a:lvl3pPr marL="0" indent="6351" algn="ctr">
              <a:buFont typeface="Amazon Ember" panose="020B0603020204020204" pitchFamily="34" charset="0"/>
              <a:buChar char="​"/>
              <a:defRPr sz="2400" b="1" cap="all" spc="300" baseline="0">
                <a:solidFill>
                  <a:schemeClr val="bg1"/>
                </a:solidFill>
              </a:defRPr>
            </a:lvl3pPr>
            <a:lvl4pPr marL="0" indent="6351" algn="ctr">
              <a:buFont typeface="Amazon Ember" panose="020B0603020204020204" pitchFamily="34" charset="0"/>
              <a:buChar char="​"/>
              <a:defRPr sz="2400" b="1" cap="all" spc="300" baseline="0">
                <a:solidFill>
                  <a:schemeClr val="bg1"/>
                </a:solidFill>
              </a:defRPr>
            </a:lvl4pPr>
            <a:lvl5pPr marL="0" indent="6351" algn="ctr">
              <a:buFont typeface="Amazon Ember" panose="020B0603020204020204" pitchFamily="34" charset="0"/>
              <a:buChar char="​"/>
              <a:defRPr sz="2400" b="1" cap="all" spc="3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3">
            <a:extLst>
              <a:ext uri="{FF2B5EF4-FFF2-40B4-BE49-F238E27FC236}">
                <a16:creationId xmlns:a16="http://schemas.microsoft.com/office/drawing/2014/main" id="{81BCB90D-F230-439C-9862-FB96DF2BD2FA}"/>
              </a:ext>
            </a:extLst>
          </p:cNvPr>
          <p:cNvSpPr>
            <a:spLocks noGrp="1"/>
          </p:cNvSpPr>
          <p:nvPr>
            <p:ph type="body" sz="quarter" idx="25"/>
          </p:nvPr>
        </p:nvSpPr>
        <p:spPr>
          <a:xfrm>
            <a:off x="7020810" y="2603988"/>
            <a:ext cx="2833900" cy="4711212"/>
          </a:xfrm>
          <a:solidFill>
            <a:srgbClr val="CBE3FB"/>
          </a:solidFill>
          <a:effectLst>
            <a:outerShdw blurRad="317500" sx="102000" sy="102000" algn="ctr" rotWithShape="0">
              <a:prstClr val="black">
                <a:alpha val="40000"/>
              </a:prstClr>
            </a:outerShdw>
          </a:effectLst>
        </p:spPr>
        <p:txBody>
          <a:bodyPr lIns="182880" tIns="731520" rIns="182880" anchor="t" anchorCtr="0"/>
          <a:lstStyle>
            <a:lvl1pPr marL="0" indent="6351" algn="ctr">
              <a:buFont typeface="Amazon Ember" panose="020B0603020204020204" pitchFamily="34" charset="0"/>
              <a:buChar char="​"/>
              <a:defRPr b="1">
                <a:solidFill>
                  <a:schemeClr val="bg1"/>
                </a:solidFill>
              </a:defRPr>
            </a:lvl1pPr>
            <a:lvl2pPr marL="0" indent="6351" algn="ctr">
              <a:buFont typeface="Amazon Ember" panose="020B0603020204020204" pitchFamily="34" charset="0"/>
              <a:buChar char="​"/>
              <a:defRPr sz="2800">
                <a:solidFill>
                  <a:schemeClr val="bg1"/>
                </a:solidFill>
              </a:defRPr>
            </a:lvl2pPr>
            <a:lvl3pPr marL="0" indent="6351" algn="ctr">
              <a:buFont typeface="Amazon Ember" panose="020B0603020204020204" pitchFamily="34" charset="0"/>
              <a:buChar char="​"/>
              <a:defRPr sz="2400" b="1" cap="all" spc="300" baseline="0">
                <a:solidFill>
                  <a:schemeClr val="bg1"/>
                </a:solidFill>
              </a:defRPr>
            </a:lvl3pPr>
            <a:lvl4pPr marL="0" indent="6351" algn="ctr">
              <a:buFont typeface="Amazon Ember" panose="020B0603020204020204" pitchFamily="34" charset="0"/>
              <a:buChar char="​"/>
              <a:defRPr sz="2400" b="1" cap="all" spc="300" baseline="0">
                <a:solidFill>
                  <a:schemeClr val="bg1"/>
                </a:solidFill>
              </a:defRPr>
            </a:lvl4pPr>
            <a:lvl5pPr marL="0" indent="6351" algn="ctr">
              <a:buFont typeface="Amazon Ember" panose="020B0603020204020204" pitchFamily="34" charset="0"/>
              <a:buChar char="​"/>
              <a:defRPr sz="2400" b="1" cap="all" spc="3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698969F4-CF73-4807-9A52-7DF60A241ECF}"/>
              </a:ext>
            </a:extLst>
          </p:cNvPr>
          <p:cNvSpPr>
            <a:spLocks noGrp="1"/>
          </p:cNvSpPr>
          <p:nvPr>
            <p:ph type="body" sz="quarter" idx="28"/>
          </p:nvPr>
        </p:nvSpPr>
        <p:spPr>
          <a:xfrm>
            <a:off x="10183344" y="2603988"/>
            <a:ext cx="2833900" cy="4711212"/>
          </a:xfrm>
          <a:solidFill>
            <a:srgbClr val="CBE3FB"/>
          </a:solidFill>
          <a:effectLst>
            <a:outerShdw blurRad="317500" sx="102000" sy="102000" algn="ctr" rotWithShape="0">
              <a:prstClr val="black">
                <a:alpha val="40000"/>
              </a:prstClr>
            </a:outerShdw>
          </a:effectLst>
        </p:spPr>
        <p:txBody>
          <a:bodyPr lIns="182880" tIns="731520" rIns="182880" anchor="t" anchorCtr="0"/>
          <a:lstStyle>
            <a:lvl1pPr marL="0" indent="6351" algn="ctr">
              <a:buFont typeface="Amazon Ember" panose="020B0603020204020204" pitchFamily="34" charset="0"/>
              <a:buChar char="​"/>
              <a:defRPr b="1">
                <a:solidFill>
                  <a:schemeClr val="bg1"/>
                </a:solidFill>
              </a:defRPr>
            </a:lvl1pPr>
            <a:lvl2pPr marL="0" indent="6351" algn="ctr">
              <a:buFont typeface="Amazon Ember" panose="020B0603020204020204" pitchFamily="34" charset="0"/>
              <a:buChar char="​"/>
              <a:defRPr sz="2800">
                <a:solidFill>
                  <a:schemeClr val="bg1"/>
                </a:solidFill>
              </a:defRPr>
            </a:lvl2pPr>
            <a:lvl3pPr marL="0" indent="6351" algn="ctr">
              <a:buFont typeface="Amazon Ember" panose="020B0603020204020204" pitchFamily="34" charset="0"/>
              <a:buChar char="​"/>
              <a:defRPr sz="2400" b="1" cap="all" spc="300" baseline="0">
                <a:solidFill>
                  <a:schemeClr val="bg1"/>
                </a:solidFill>
              </a:defRPr>
            </a:lvl3pPr>
            <a:lvl4pPr marL="0" indent="6351" algn="ctr">
              <a:buFont typeface="Amazon Ember" panose="020B0603020204020204" pitchFamily="34" charset="0"/>
              <a:buChar char="​"/>
              <a:defRPr sz="2400" b="1" cap="all" spc="300" baseline="0">
                <a:solidFill>
                  <a:schemeClr val="bg1"/>
                </a:solidFill>
              </a:defRPr>
            </a:lvl4pPr>
            <a:lvl5pPr marL="0" indent="6351" algn="ctr">
              <a:buFont typeface="Amazon Ember" panose="020B0603020204020204" pitchFamily="34" charset="0"/>
              <a:buChar char="​"/>
              <a:defRPr sz="2400" b="1" cap="all" spc="3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5">
            <a:extLst>
              <a:ext uri="{FF2B5EF4-FFF2-40B4-BE49-F238E27FC236}">
                <a16:creationId xmlns:a16="http://schemas.microsoft.com/office/drawing/2014/main" id="{332F9B0F-2F5B-4316-8D5E-87691FEF4243}"/>
              </a:ext>
            </a:extLst>
          </p:cNvPr>
          <p:cNvSpPr>
            <a:spLocks noGrp="1"/>
          </p:cNvSpPr>
          <p:nvPr>
            <p:ph type="body" sz="quarter" idx="16" hasCustomPrompt="1"/>
          </p:nvPr>
        </p:nvSpPr>
        <p:spPr>
          <a:xfrm>
            <a:off x="695744" y="2617447"/>
            <a:ext cx="2833900" cy="244036"/>
          </a:xfrm>
          <a:prstGeom prst="rect">
            <a:avLst/>
          </a:prstGeom>
          <a:solidFill>
            <a:schemeClr val="accent1"/>
          </a:solidFill>
          <a:effectLst/>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2" name="Title 1">
            <a:extLst>
              <a:ext uri="{FF2B5EF4-FFF2-40B4-BE49-F238E27FC236}">
                <a16:creationId xmlns:a16="http://schemas.microsoft.com/office/drawing/2014/main" id="{C1B4C41F-798C-49FD-B373-9A31769DFF74}"/>
              </a:ext>
            </a:extLst>
          </p:cNvPr>
          <p:cNvSpPr>
            <a:spLocks noGrp="1"/>
          </p:cNvSpPr>
          <p:nvPr>
            <p:ph type="title"/>
          </p:nvPr>
        </p:nvSpPr>
        <p:spPr/>
        <p:txBody>
          <a:bodyPr/>
          <a:lstStyle/>
          <a:p>
            <a:r>
              <a:rPr lang="en-US"/>
              <a:t>Click to edit Master title style</a:t>
            </a:r>
          </a:p>
        </p:txBody>
      </p:sp>
      <p:sp>
        <p:nvSpPr>
          <p:cNvPr id="11" name="Text Placeholder 25">
            <a:extLst>
              <a:ext uri="{FF2B5EF4-FFF2-40B4-BE49-F238E27FC236}">
                <a16:creationId xmlns:a16="http://schemas.microsoft.com/office/drawing/2014/main" id="{E994B283-CF40-4442-99F1-B89879279358}"/>
              </a:ext>
            </a:extLst>
          </p:cNvPr>
          <p:cNvSpPr>
            <a:spLocks noGrp="1"/>
          </p:cNvSpPr>
          <p:nvPr>
            <p:ph type="body" sz="quarter" idx="18" hasCustomPrompt="1"/>
          </p:nvPr>
        </p:nvSpPr>
        <p:spPr>
          <a:xfrm>
            <a:off x="695744" y="7193000"/>
            <a:ext cx="2833900" cy="122200"/>
          </a:xfrm>
          <a:prstGeom prst="rect">
            <a:avLst/>
          </a:prstGeom>
          <a:solidFill>
            <a:schemeClr val="tx1"/>
          </a:solidFill>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22" name="Text Placeholder 25">
            <a:extLst>
              <a:ext uri="{FF2B5EF4-FFF2-40B4-BE49-F238E27FC236}">
                <a16:creationId xmlns:a16="http://schemas.microsoft.com/office/drawing/2014/main" id="{841F86A7-365D-437B-ADD5-E92B46DB8BEC}"/>
              </a:ext>
            </a:extLst>
          </p:cNvPr>
          <p:cNvSpPr>
            <a:spLocks noGrp="1"/>
          </p:cNvSpPr>
          <p:nvPr>
            <p:ph type="body" sz="quarter" idx="21" hasCustomPrompt="1"/>
          </p:nvPr>
        </p:nvSpPr>
        <p:spPr>
          <a:xfrm>
            <a:off x="3858276" y="2617447"/>
            <a:ext cx="2833900" cy="244036"/>
          </a:xfrm>
          <a:prstGeom prst="rect">
            <a:avLst/>
          </a:prstGeom>
          <a:solidFill>
            <a:schemeClr val="accent1"/>
          </a:solidFill>
          <a:effectLst/>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24" name="Text Placeholder 25">
            <a:extLst>
              <a:ext uri="{FF2B5EF4-FFF2-40B4-BE49-F238E27FC236}">
                <a16:creationId xmlns:a16="http://schemas.microsoft.com/office/drawing/2014/main" id="{2E35FD3D-CBC9-4B19-8590-1A42C070B800}"/>
              </a:ext>
            </a:extLst>
          </p:cNvPr>
          <p:cNvSpPr>
            <a:spLocks noGrp="1"/>
          </p:cNvSpPr>
          <p:nvPr>
            <p:ph type="body" sz="quarter" idx="23" hasCustomPrompt="1"/>
          </p:nvPr>
        </p:nvSpPr>
        <p:spPr>
          <a:xfrm>
            <a:off x="3858278" y="7193000"/>
            <a:ext cx="2833900" cy="122200"/>
          </a:xfrm>
          <a:prstGeom prst="rect">
            <a:avLst/>
          </a:prstGeom>
          <a:solidFill>
            <a:schemeClr val="tx1"/>
          </a:solidFill>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25" name="Text Placeholder 25">
            <a:extLst>
              <a:ext uri="{FF2B5EF4-FFF2-40B4-BE49-F238E27FC236}">
                <a16:creationId xmlns:a16="http://schemas.microsoft.com/office/drawing/2014/main" id="{AE9EF194-4046-4F9F-BE1E-258A4D567DAA}"/>
              </a:ext>
            </a:extLst>
          </p:cNvPr>
          <p:cNvSpPr>
            <a:spLocks noGrp="1"/>
          </p:cNvSpPr>
          <p:nvPr>
            <p:ph type="body" sz="quarter" idx="24" hasCustomPrompt="1"/>
          </p:nvPr>
        </p:nvSpPr>
        <p:spPr>
          <a:xfrm>
            <a:off x="7020810" y="2603987"/>
            <a:ext cx="2833900" cy="244036"/>
          </a:xfrm>
          <a:prstGeom prst="rect">
            <a:avLst/>
          </a:prstGeom>
          <a:solidFill>
            <a:schemeClr val="accent1"/>
          </a:solidFill>
          <a:effectLst/>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27" name="Text Placeholder 25">
            <a:extLst>
              <a:ext uri="{FF2B5EF4-FFF2-40B4-BE49-F238E27FC236}">
                <a16:creationId xmlns:a16="http://schemas.microsoft.com/office/drawing/2014/main" id="{6BA8729A-2D68-4C4D-9FF1-4BE7BCE636DB}"/>
              </a:ext>
            </a:extLst>
          </p:cNvPr>
          <p:cNvSpPr>
            <a:spLocks noGrp="1"/>
          </p:cNvSpPr>
          <p:nvPr>
            <p:ph type="body" sz="quarter" idx="26" hasCustomPrompt="1"/>
          </p:nvPr>
        </p:nvSpPr>
        <p:spPr>
          <a:xfrm>
            <a:off x="7020812" y="7179543"/>
            <a:ext cx="2833900" cy="122200"/>
          </a:xfrm>
          <a:prstGeom prst="rect">
            <a:avLst/>
          </a:prstGeom>
          <a:solidFill>
            <a:schemeClr val="tx1"/>
          </a:solidFill>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15" name="Text Placeholder 25">
            <a:extLst>
              <a:ext uri="{FF2B5EF4-FFF2-40B4-BE49-F238E27FC236}">
                <a16:creationId xmlns:a16="http://schemas.microsoft.com/office/drawing/2014/main" id="{A648F94B-9774-46DD-8F60-1BDD8B5125F6}"/>
              </a:ext>
            </a:extLst>
          </p:cNvPr>
          <p:cNvSpPr>
            <a:spLocks noGrp="1"/>
          </p:cNvSpPr>
          <p:nvPr>
            <p:ph type="body" sz="quarter" idx="27" hasCustomPrompt="1"/>
          </p:nvPr>
        </p:nvSpPr>
        <p:spPr>
          <a:xfrm>
            <a:off x="10183344" y="2603987"/>
            <a:ext cx="2833900" cy="244036"/>
          </a:xfrm>
          <a:prstGeom prst="rect">
            <a:avLst/>
          </a:prstGeom>
          <a:solidFill>
            <a:schemeClr val="accent1"/>
          </a:solidFill>
          <a:effectLst/>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17" name="Text Placeholder 25">
            <a:extLst>
              <a:ext uri="{FF2B5EF4-FFF2-40B4-BE49-F238E27FC236}">
                <a16:creationId xmlns:a16="http://schemas.microsoft.com/office/drawing/2014/main" id="{A581E7BE-76AC-4624-B22D-D2022C26E3A6}"/>
              </a:ext>
            </a:extLst>
          </p:cNvPr>
          <p:cNvSpPr>
            <a:spLocks noGrp="1"/>
          </p:cNvSpPr>
          <p:nvPr>
            <p:ph type="body" sz="quarter" idx="29" hasCustomPrompt="1"/>
          </p:nvPr>
        </p:nvSpPr>
        <p:spPr>
          <a:xfrm>
            <a:off x="10183344" y="7179543"/>
            <a:ext cx="2833900" cy="122200"/>
          </a:xfrm>
          <a:prstGeom prst="rect">
            <a:avLst/>
          </a:prstGeom>
          <a:solidFill>
            <a:schemeClr val="tx1"/>
          </a:solidFill>
        </p:spPr>
        <p:txBody>
          <a:bodyPr wrap="square" lIns="182880" rIns="182880">
            <a:noAutofit/>
          </a:bodyPr>
          <a:lstStyle>
            <a:lvl1pPr marL="342891" indent="-342891">
              <a:buFont typeface="Amazon Ember" panose="020B0603020204020204" pitchFamily="34" charset="0"/>
              <a:buChar char="​"/>
              <a:defRPr/>
            </a:lvl1pPr>
          </a:lstStyle>
          <a:p>
            <a:pPr lvl="0"/>
            <a:r>
              <a:rPr lang="en-US" dirty="0"/>
              <a:t> </a:t>
            </a:r>
          </a:p>
        </p:txBody>
      </p:sp>
      <p:sp>
        <p:nvSpPr>
          <p:cNvPr id="4" name="Footer Placeholder 3">
            <a:extLst>
              <a:ext uri="{FF2B5EF4-FFF2-40B4-BE49-F238E27FC236}">
                <a16:creationId xmlns:a16="http://schemas.microsoft.com/office/drawing/2014/main" id="{4294F18E-6D2E-4330-8756-028A41884404}"/>
              </a:ext>
            </a:extLst>
          </p:cNvPr>
          <p:cNvSpPr>
            <a:spLocks noGrp="1"/>
          </p:cNvSpPr>
          <p:nvPr>
            <p:ph type="ftr" sz="quarter" idx="30"/>
          </p:nvPr>
        </p:nvSpPr>
        <p:spPr/>
        <p:txBody>
          <a:bodyPr/>
          <a:lstStyle/>
          <a:p>
            <a:endParaRPr lang="en-US" dirty="0"/>
          </a:p>
        </p:txBody>
      </p:sp>
    </p:spTree>
    <p:custDataLst>
      <p:tags r:id="rId1"/>
    </p:custDataLst>
    <p:extLst>
      <p:ext uri="{BB962C8B-B14F-4D97-AF65-F5344CB8AC3E}">
        <p14:creationId xmlns:p14="http://schemas.microsoft.com/office/powerpoint/2010/main" val="8542282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Two">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B527756-C8C9-4D5F-9EDC-1D949CBFE586}"/>
              </a:ext>
            </a:extLst>
          </p:cNvPr>
          <p:cNvSpPr/>
          <p:nvPr userDrawn="1"/>
        </p:nvSpPr>
        <p:spPr>
          <a:xfrm flipV="1">
            <a:off x="9748361" y="2"/>
            <a:ext cx="965793" cy="4733364"/>
          </a:xfrm>
          <a:custGeom>
            <a:avLst/>
            <a:gdLst>
              <a:gd name="connsiteX0" fmla="*/ 0 w 1287724"/>
              <a:gd name="connsiteY0" fmla="*/ 5325035 h 5325035"/>
              <a:gd name="connsiteX1" fmla="*/ 1287724 w 1287724"/>
              <a:gd name="connsiteY1" fmla="*/ 5325035 h 5325035"/>
              <a:gd name="connsiteX2" fmla="*/ 1287724 w 1287724"/>
              <a:gd name="connsiteY2" fmla="*/ 0 h 5325035"/>
              <a:gd name="connsiteX3" fmla="*/ 0 w 1287724"/>
              <a:gd name="connsiteY3" fmla="*/ 0 h 5325035"/>
            </a:gdLst>
            <a:ahLst/>
            <a:cxnLst>
              <a:cxn ang="0">
                <a:pos x="connsiteX0" y="connsiteY0"/>
              </a:cxn>
              <a:cxn ang="0">
                <a:pos x="connsiteX1" y="connsiteY1"/>
              </a:cxn>
              <a:cxn ang="0">
                <a:pos x="connsiteX2" y="connsiteY2"/>
              </a:cxn>
              <a:cxn ang="0">
                <a:pos x="connsiteX3" y="connsiteY3"/>
              </a:cxn>
            </a:cxnLst>
            <a:rect l="l" t="t" r="r" b="b"/>
            <a:pathLst>
              <a:path w="1287724" h="5325035">
                <a:moveTo>
                  <a:pt x="0" y="5325035"/>
                </a:moveTo>
                <a:lnTo>
                  <a:pt x="1287724" y="5325035"/>
                </a:lnTo>
                <a:lnTo>
                  <a:pt x="1287724"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20" name="Freeform: Shape 19">
            <a:extLst>
              <a:ext uri="{FF2B5EF4-FFF2-40B4-BE49-F238E27FC236}">
                <a16:creationId xmlns:a16="http://schemas.microsoft.com/office/drawing/2014/main" id="{EC7DA0B7-94AB-42C8-90D1-B23F780A6623}"/>
              </a:ext>
            </a:extLst>
          </p:cNvPr>
          <p:cNvSpPr/>
          <p:nvPr userDrawn="1"/>
        </p:nvSpPr>
        <p:spPr>
          <a:xfrm>
            <a:off x="5626595" y="0"/>
            <a:ext cx="8089406" cy="9144000"/>
          </a:xfrm>
          <a:custGeom>
            <a:avLst/>
            <a:gdLst>
              <a:gd name="connsiteX0" fmla="*/ 10286999 w 10785875"/>
              <a:gd name="connsiteY0" fmla="*/ 0 h 10287000"/>
              <a:gd name="connsiteX1" fmla="*/ 10785875 w 10785875"/>
              <a:gd name="connsiteY1" fmla="*/ 0 h 10287000"/>
              <a:gd name="connsiteX2" fmla="*/ 10785875 w 10785875"/>
              <a:gd name="connsiteY2" fmla="*/ 1322241 h 10287000"/>
              <a:gd name="connsiteX3" fmla="*/ 1821116 w 10785875"/>
              <a:gd name="connsiteY3" fmla="*/ 10287000 h 10287000"/>
              <a:gd name="connsiteX4" fmla="*/ 0 w 10785875"/>
              <a:gd name="connsiteY4" fmla="*/ 1028700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875" h="10287000">
                <a:moveTo>
                  <a:pt x="10286999" y="0"/>
                </a:moveTo>
                <a:lnTo>
                  <a:pt x="10785875" y="0"/>
                </a:lnTo>
                <a:lnTo>
                  <a:pt x="10785875" y="1322241"/>
                </a:lnTo>
                <a:lnTo>
                  <a:pt x="1821116" y="10287000"/>
                </a:lnTo>
                <a:lnTo>
                  <a:pt x="0" y="10287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2" name="Title 1"/>
          <p:cNvSpPr>
            <a:spLocks noGrp="1"/>
          </p:cNvSpPr>
          <p:nvPr>
            <p:ph type="ctrTitle" hasCustomPrompt="1"/>
          </p:nvPr>
        </p:nvSpPr>
        <p:spPr>
          <a:xfrm>
            <a:off x="685800" y="3068572"/>
            <a:ext cx="6172200" cy="2400345"/>
          </a:xfrm>
        </p:spPr>
        <p:txBody>
          <a:bodyPr anchor="b"/>
          <a:lstStyle>
            <a:lvl1pPr algn="l">
              <a:lnSpc>
                <a:spcPct val="100000"/>
              </a:lnSpc>
              <a:defRPr sz="7200"/>
            </a:lvl1pPr>
          </a:lstStyle>
          <a:p>
            <a:r>
              <a:rPr lang="en-US" dirty="0"/>
              <a:t>Presentation title</a:t>
            </a:r>
          </a:p>
        </p:txBody>
      </p:sp>
      <p:sp>
        <p:nvSpPr>
          <p:cNvPr id="3" name="Subtitle 2"/>
          <p:cNvSpPr>
            <a:spLocks noGrp="1"/>
          </p:cNvSpPr>
          <p:nvPr>
            <p:ph type="subTitle" idx="1" hasCustomPrompt="1"/>
          </p:nvPr>
        </p:nvSpPr>
        <p:spPr>
          <a:xfrm>
            <a:off x="682487" y="5751442"/>
            <a:ext cx="6172200" cy="625169"/>
          </a:xfrm>
        </p:spPr>
        <p:txBody>
          <a:bodyPr/>
          <a:lstStyle>
            <a:lvl1pPr marL="0" indent="0" algn="l">
              <a:buNone/>
              <a:defRPr sz="2800" b="1" cap="all" spc="600" baseline="0"/>
            </a:lvl1pPr>
            <a:lvl2pPr marL="685783" indent="0" algn="ctr">
              <a:buNone/>
              <a:defRPr sz="3000"/>
            </a:lvl2pPr>
            <a:lvl3pPr marL="1371566" indent="0" algn="ctr">
              <a:buNone/>
              <a:defRPr sz="2700"/>
            </a:lvl3pPr>
            <a:lvl4pPr marL="2057349" indent="0" algn="ctr">
              <a:buNone/>
              <a:defRPr sz="2400"/>
            </a:lvl4pPr>
            <a:lvl5pPr marL="2743131" indent="0" algn="ctr">
              <a:buNone/>
              <a:defRPr sz="2400"/>
            </a:lvl5pPr>
            <a:lvl6pPr marL="3428914" indent="0" algn="ctr">
              <a:buNone/>
              <a:defRPr sz="2400"/>
            </a:lvl6pPr>
            <a:lvl7pPr marL="4114697" indent="0" algn="ctr">
              <a:buNone/>
              <a:defRPr sz="2400"/>
            </a:lvl7pPr>
            <a:lvl8pPr marL="4800480" indent="0" algn="ctr">
              <a:buNone/>
              <a:defRPr sz="2400"/>
            </a:lvl8pPr>
            <a:lvl9pPr marL="5486263" indent="0" algn="ctr">
              <a:buNone/>
              <a:defRPr sz="2400"/>
            </a:lvl9pPr>
          </a:lstStyle>
          <a:p>
            <a:r>
              <a:rPr lang="en-US" dirty="0"/>
              <a:t>Speaker name</a:t>
            </a:r>
          </a:p>
        </p:txBody>
      </p:sp>
      <p:sp>
        <p:nvSpPr>
          <p:cNvPr id="16" name="Text Placeholder 15">
            <a:extLst>
              <a:ext uri="{FF2B5EF4-FFF2-40B4-BE49-F238E27FC236}">
                <a16:creationId xmlns:a16="http://schemas.microsoft.com/office/drawing/2014/main" id="{DDFA4A7A-6D0C-4A51-8ED7-9C17A844744C}"/>
              </a:ext>
            </a:extLst>
          </p:cNvPr>
          <p:cNvSpPr>
            <a:spLocks noGrp="1"/>
          </p:cNvSpPr>
          <p:nvPr>
            <p:ph type="body" sz="quarter" idx="13" hasCustomPrompt="1"/>
          </p:nvPr>
        </p:nvSpPr>
        <p:spPr>
          <a:xfrm>
            <a:off x="682486" y="6505486"/>
            <a:ext cx="6175514" cy="809714"/>
          </a:xfrm>
        </p:spPr>
        <p:txBody>
          <a:bodyPr/>
          <a:lstStyle>
            <a:lvl1pPr marL="0" indent="3175">
              <a:buFont typeface="Amazon Ember" panose="020B0603020204020204" pitchFamily="34" charset="0"/>
              <a:buChar char="​"/>
              <a:defRPr sz="2000" b="1"/>
            </a:lvl1pPr>
            <a:lvl2pPr marL="0" indent="3175">
              <a:buFont typeface="Amazon Ember" panose="020B0603020204020204" pitchFamily="34" charset="0"/>
              <a:buChar char="​"/>
              <a:defRPr sz="2000" b="1"/>
            </a:lvl2pPr>
            <a:lvl3pPr marL="0" indent="3175">
              <a:buFont typeface="Amazon Ember" panose="020B0603020204020204" pitchFamily="34" charset="0"/>
              <a:buChar char="​"/>
              <a:defRPr sz="2800" b="1"/>
            </a:lvl3pPr>
            <a:lvl4pPr marL="0" indent="3175">
              <a:buFont typeface="Amazon Ember" panose="020B0603020204020204" pitchFamily="34" charset="0"/>
              <a:buChar char="​"/>
              <a:defRPr sz="2800" b="1"/>
            </a:lvl4pPr>
            <a:lvl5pPr marL="0" indent="3175">
              <a:buFont typeface="Amazon Ember" panose="020B0603020204020204" pitchFamily="34" charset="0"/>
              <a:buChar char="​"/>
              <a:defRPr sz="2800" b="1"/>
            </a:lvl5pPr>
          </a:lstStyle>
          <a:p>
            <a:pPr lvl="0"/>
            <a:r>
              <a:rPr lang="en-US" dirty="0"/>
              <a:t>Title</a:t>
            </a:r>
          </a:p>
          <a:p>
            <a:pPr lvl="1"/>
            <a:endParaRPr lang="en-US" dirty="0"/>
          </a:p>
        </p:txBody>
      </p:sp>
      <p:pic>
        <p:nvPicPr>
          <p:cNvPr id="17" name="Graphic 16">
            <a:extLst>
              <a:ext uri="{FF2B5EF4-FFF2-40B4-BE49-F238E27FC236}">
                <a16:creationId xmlns:a16="http://schemas.microsoft.com/office/drawing/2014/main" id="{E8E56272-C0F4-4766-80E3-C3A6A3C061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488" y="8453114"/>
            <a:ext cx="721771" cy="190096"/>
          </a:xfrm>
          <a:prstGeom prst="rect">
            <a:avLst/>
          </a:prstGeom>
        </p:spPr>
      </p:pic>
      <p:sp>
        <p:nvSpPr>
          <p:cNvPr id="15" name="Oval 14">
            <a:extLst>
              <a:ext uri="{FF2B5EF4-FFF2-40B4-BE49-F238E27FC236}">
                <a16:creationId xmlns:a16="http://schemas.microsoft.com/office/drawing/2014/main" id="{E25BDED8-3C40-4DF8-A818-5CF924364979}"/>
              </a:ext>
            </a:extLst>
          </p:cNvPr>
          <p:cNvSpPr>
            <a:spLocks noChangeAspect="1"/>
          </p:cNvSpPr>
          <p:nvPr userDrawn="1"/>
        </p:nvSpPr>
        <p:spPr>
          <a:xfrm>
            <a:off x="7488058" y="1828800"/>
            <a:ext cx="5486400" cy="5486400"/>
          </a:xfrm>
          <a:prstGeom prst="ellipse">
            <a:avLst/>
          </a:prstGeom>
          <a:solidFill>
            <a:schemeClr val="accent1"/>
          </a:solidFill>
          <a:ln>
            <a:noFill/>
          </a:ln>
          <a:effectLst>
            <a:outerShdw blurRad="317500" algn="tl" rotWithShape="0">
              <a:schemeClr val="bg2">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153026" tIns="576513" rIns="1153026" bIns="576513" rtlCol="0" anchor="ctr"/>
          <a:lstStyle/>
          <a:p>
            <a:pPr algn="ctr"/>
            <a:endParaRPr lang="en-US" sz="1440" dirty="0"/>
          </a:p>
        </p:txBody>
      </p:sp>
      <p:sp>
        <p:nvSpPr>
          <p:cNvPr id="19" name="Oval 18">
            <a:extLst>
              <a:ext uri="{FF2B5EF4-FFF2-40B4-BE49-F238E27FC236}">
                <a16:creationId xmlns:a16="http://schemas.microsoft.com/office/drawing/2014/main" id="{5F61FB07-5293-45D4-AD88-4906F42E50AD}"/>
              </a:ext>
            </a:extLst>
          </p:cNvPr>
          <p:cNvSpPr>
            <a:spLocks noChangeAspect="1"/>
          </p:cNvSpPr>
          <p:nvPr userDrawn="1"/>
        </p:nvSpPr>
        <p:spPr>
          <a:xfrm>
            <a:off x="8173858" y="2514600"/>
            <a:ext cx="4114800" cy="411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64770" tIns="432385" rIns="864770" bIns="432385" rtlCol="0" anchor="ctr"/>
          <a:lstStyle/>
          <a:p>
            <a:pPr algn="ctr"/>
            <a:endParaRPr lang="en-US" sz="1440" dirty="0"/>
          </a:p>
        </p:txBody>
      </p:sp>
      <p:sp>
        <p:nvSpPr>
          <p:cNvPr id="21" name="Oval 20">
            <a:extLst>
              <a:ext uri="{FF2B5EF4-FFF2-40B4-BE49-F238E27FC236}">
                <a16:creationId xmlns:a16="http://schemas.microsoft.com/office/drawing/2014/main" id="{5CE2584F-3234-4363-A967-684F3358FA34}"/>
              </a:ext>
            </a:extLst>
          </p:cNvPr>
          <p:cNvSpPr>
            <a:spLocks noChangeAspect="1"/>
          </p:cNvSpPr>
          <p:nvPr userDrawn="1"/>
        </p:nvSpPr>
        <p:spPr>
          <a:xfrm>
            <a:off x="8859658" y="3200400"/>
            <a:ext cx="2743200" cy="2743200"/>
          </a:xfrm>
          <a:prstGeom prst="ellipse">
            <a:avLst/>
          </a:prstGeom>
          <a:solidFill>
            <a:srgbClr val="CBE3FB"/>
          </a:solidFill>
          <a:ln>
            <a:noFill/>
          </a:ln>
        </p:spPr>
        <p:style>
          <a:lnRef idx="2">
            <a:schemeClr val="accent1">
              <a:shade val="50000"/>
            </a:schemeClr>
          </a:lnRef>
          <a:fillRef idx="1">
            <a:schemeClr val="accent1"/>
          </a:fillRef>
          <a:effectRef idx="0">
            <a:schemeClr val="accent1"/>
          </a:effectRef>
          <a:fontRef idx="minor">
            <a:schemeClr val="lt1"/>
          </a:fontRef>
        </p:style>
        <p:txBody>
          <a:bodyPr lIns="576513" tIns="288256" rIns="576513" bIns="288256" rtlCol="0" anchor="ctr"/>
          <a:lstStyle/>
          <a:p>
            <a:pPr algn="ctr"/>
            <a:endParaRPr lang="en-US" sz="1440" dirty="0"/>
          </a:p>
        </p:txBody>
      </p:sp>
    </p:spTree>
    <p:custDataLst>
      <p:tags r:id="rId1"/>
    </p:custDataLst>
    <p:extLst>
      <p:ext uri="{BB962C8B-B14F-4D97-AF65-F5344CB8AC3E}">
        <p14:creationId xmlns:p14="http://schemas.microsoft.com/office/powerpoint/2010/main" val="32940048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200" fill="hold"/>
                                        <p:tgtEl>
                                          <p:spTgt spid="15"/>
                                        </p:tgtEl>
                                        <p:attrNameLst>
                                          <p:attrName>ppt_w</p:attrName>
                                        </p:attrNameLst>
                                      </p:cBhvr>
                                      <p:tavLst>
                                        <p:tav tm="0">
                                          <p:val>
                                            <p:fltVal val="0"/>
                                          </p:val>
                                        </p:tav>
                                        <p:tav tm="100000">
                                          <p:val>
                                            <p:strVal val="#ppt_w"/>
                                          </p:val>
                                        </p:tav>
                                      </p:tavLst>
                                    </p:anim>
                                    <p:anim calcmode="lin" valueType="num">
                                      <p:cBhvr>
                                        <p:cTn id="14" dur="200" fill="hold"/>
                                        <p:tgtEl>
                                          <p:spTgt spid="15"/>
                                        </p:tgtEl>
                                        <p:attrNameLst>
                                          <p:attrName>ppt_h</p:attrName>
                                        </p:attrNameLst>
                                      </p:cBhvr>
                                      <p:tavLst>
                                        <p:tav tm="0">
                                          <p:val>
                                            <p:fltVal val="0"/>
                                          </p:val>
                                        </p:tav>
                                        <p:tav tm="100000">
                                          <p:val>
                                            <p:strVal val="#ppt_h"/>
                                          </p:val>
                                        </p:tav>
                                      </p:tavLst>
                                    </p:anim>
                                  </p:childTnLst>
                                </p:cTn>
                              </p:par>
                              <p:par>
                                <p:cTn id="15" presetID="6" presetClass="emph" presetSubtype="0" accel="20000" decel="80000" fill="hold" grpId="1" nodeType="withEffect">
                                  <p:stCondLst>
                                    <p:cond delay="0"/>
                                  </p:stCondLst>
                                  <p:childTnLst>
                                    <p:animScale>
                                      <p:cBhvr>
                                        <p:cTn id="16" dur="750" fill="hold"/>
                                        <p:tgtEl>
                                          <p:spTgt spid="15"/>
                                        </p:tgtEl>
                                      </p:cBhvr>
                                      <p:by x="110000" y="110000"/>
                                    </p:animScale>
                                  </p:childTnLst>
                                </p:cTn>
                              </p:par>
                              <p:par>
                                <p:cTn id="17" presetID="6" presetClass="emph" presetSubtype="0" accel="50000" decel="50000" fill="hold" grpId="2" nodeType="withEffect">
                                  <p:stCondLst>
                                    <p:cond delay="0"/>
                                  </p:stCondLst>
                                  <p:childTnLst>
                                    <p:animScale>
                                      <p:cBhvr>
                                        <p:cTn id="18" dur="250" fill="hold"/>
                                        <p:tgtEl>
                                          <p:spTgt spid="15"/>
                                        </p:tgtEl>
                                      </p:cBhvr>
                                      <p:by x="91000" y="91000"/>
                                    </p:animScale>
                                  </p:childTnLst>
                                </p:cTn>
                              </p:par>
                              <p:par>
                                <p:cTn id="19" presetID="10" presetClass="entr" presetSubtype="0" fill="hold" grpId="0" nodeType="withEffect">
                                  <p:stCondLst>
                                    <p:cond delay="25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250"/>
                                        <p:tgtEl>
                                          <p:spTgt spid="19"/>
                                        </p:tgtEl>
                                      </p:cBhvr>
                                    </p:animEffect>
                                  </p:childTnLst>
                                </p:cTn>
                              </p:par>
                              <p:par>
                                <p:cTn id="22" presetID="6" presetClass="emph" presetSubtype="0" fill="hold" grpId="1" nodeType="withEffect">
                                  <p:stCondLst>
                                    <p:cond delay="0"/>
                                  </p:stCondLst>
                                  <p:childTnLst>
                                    <p:animScale>
                                      <p:cBhvr>
                                        <p:cTn id="23" dur="10" fill="hold"/>
                                        <p:tgtEl>
                                          <p:spTgt spid="19"/>
                                        </p:tgtEl>
                                      </p:cBhvr>
                                      <p:by x="125000" y="125000"/>
                                    </p:animScale>
                                  </p:childTnLst>
                                </p:cTn>
                              </p:par>
                              <p:par>
                                <p:cTn id="24" presetID="6" presetClass="emph" presetSubtype="0" decel="100000" fill="hold" grpId="2" nodeType="withEffect">
                                  <p:stCondLst>
                                    <p:cond delay="250"/>
                                  </p:stCondLst>
                                  <p:childTnLst>
                                    <p:animScale>
                                      <p:cBhvr>
                                        <p:cTn id="25" dur="500" fill="hold"/>
                                        <p:tgtEl>
                                          <p:spTgt spid="19"/>
                                        </p:tgtEl>
                                      </p:cBhvr>
                                      <p:by x="80000" y="80000"/>
                                    </p:animScale>
                                  </p:childTnLst>
                                </p:cTn>
                              </p:par>
                              <p:par>
                                <p:cTn id="26" presetID="10" presetClass="entr" presetSubtype="0" fill="hold" grpId="0" nodeType="with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50"/>
                                        <p:tgtEl>
                                          <p:spTgt spid="21"/>
                                        </p:tgtEl>
                                      </p:cBhvr>
                                    </p:animEffect>
                                  </p:childTnLst>
                                </p:cTn>
                              </p:par>
                              <p:par>
                                <p:cTn id="29" presetID="6" presetClass="emph" presetSubtype="0" fill="hold" grpId="1" nodeType="withEffect">
                                  <p:stCondLst>
                                    <p:cond delay="0"/>
                                  </p:stCondLst>
                                  <p:childTnLst>
                                    <p:animScale>
                                      <p:cBhvr>
                                        <p:cTn id="30" dur="10" fill="hold"/>
                                        <p:tgtEl>
                                          <p:spTgt spid="21"/>
                                        </p:tgtEl>
                                      </p:cBhvr>
                                      <p:by x="125000" y="125000"/>
                                    </p:animScale>
                                  </p:childTnLst>
                                </p:cTn>
                              </p:par>
                              <p:par>
                                <p:cTn id="31" presetID="6" presetClass="emph" presetSubtype="0" decel="100000" fill="hold" grpId="2" nodeType="withEffect">
                                  <p:stCondLst>
                                    <p:cond delay="500"/>
                                  </p:stCondLst>
                                  <p:childTnLst>
                                    <p:animScale>
                                      <p:cBhvr>
                                        <p:cTn id="32" dur="500" fill="hold"/>
                                        <p:tgtEl>
                                          <p:spTgt spid="21"/>
                                        </p:tgtEl>
                                      </p:cBhvr>
                                      <p:by x="80000" y="80000"/>
                                    </p:animScale>
                                  </p:childTnLst>
                                </p:cTn>
                              </p:par>
                              <p:par>
                                <p:cTn id="33" presetID="10" presetClass="entr" presetSubtype="0" fill="hold" grpId="0" nodeType="withEffect">
                                  <p:stCondLst>
                                    <p:cond delay="25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50"/>
                                        <p:tgtEl>
                                          <p:spTgt spid="2"/>
                                        </p:tgtEl>
                                      </p:cBhvr>
                                    </p:animEffect>
                                  </p:childTnLst>
                                </p:cTn>
                              </p:par>
                              <p:par>
                                <p:cTn id="36" presetID="42" presetClass="path" presetSubtype="0" decel="100000" fill="hold" grpId="1" nodeType="withEffect">
                                  <p:stCondLst>
                                    <p:cond delay="250"/>
                                  </p:stCondLst>
                                  <p:childTnLst>
                                    <p:animMotion origin="layout" path="M -0.01719 -0.00023 L -1.25E-6 1.85185E-6 " pathEditMode="relative" rAng="0" ptsTypes="AA">
                                      <p:cBhvr>
                                        <p:cTn id="37" dur="500" fill="hold"/>
                                        <p:tgtEl>
                                          <p:spTgt spid="2"/>
                                        </p:tgtEl>
                                        <p:attrNameLst>
                                          <p:attrName>ppt_x</p:attrName>
                                          <p:attrName>ppt_y</p:attrName>
                                        </p:attrNameLst>
                                      </p:cBhvr>
                                      <p:rCtr x="859" y="0"/>
                                    </p:animMotion>
                                  </p:childTnLst>
                                </p:cTn>
                              </p:par>
                              <p:par>
                                <p:cTn id="38" presetID="10" presetClass="entr" presetSubtype="0" fill="hold" grpId="0" nodeType="withEffect">
                                  <p:stCondLst>
                                    <p:cond delay="50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250"/>
                                        <p:tgtEl>
                                          <p:spTgt spid="3"/>
                                        </p:tgtEl>
                                      </p:cBhvr>
                                    </p:animEffect>
                                  </p:childTnLst>
                                </p:cTn>
                              </p:par>
                              <p:par>
                                <p:cTn id="41" presetID="42" presetClass="path" presetSubtype="0" decel="100000" fill="hold" grpId="1" nodeType="withEffect">
                                  <p:stCondLst>
                                    <p:cond delay="500"/>
                                  </p:stCondLst>
                                  <p:childTnLst>
                                    <p:animMotion origin="layout" path="M -0.01719 -0.00023 L -1.25E-6 1.85185E-6 " pathEditMode="relative" rAng="0" ptsTypes="AA">
                                      <p:cBhvr>
                                        <p:cTn id="42" dur="500" fill="hold"/>
                                        <p:tgtEl>
                                          <p:spTgt spid="3"/>
                                        </p:tgtEl>
                                        <p:attrNameLst>
                                          <p:attrName>ppt_x</p:attrName>
                                          <p:attrName>ppt_y</p:attrName>
                                        </p:attrNameLst>
                                      </p:cBhvr>
                                      <p:rCtr x="859" y="0"/>
                                    </p:animMotion>
                                  </p:childTnLst>
                                </p:cTn>
                              </p:par>
                              <p:par>
                                <p:cTn id="43" presetID="10" presetClass="entr" presetSubtype="0" fill="hold" grpId="0" nodeType="withEffect">
                                  <p:stCondLst>
                                    <p:cond delay="75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50"/>
                                        <p:tgtEl>
                                          <p:spTgt spid="16"/>
                                        </p:tgtEl>
                                      </p:cBhvr>
                                    </p:animEffect>
                                  </p:childTnLst>
                                </p:cTn>
                              </p:par>
                              <p:par>
                                <p:cTn id="46" presetID="42" presetClass="path" presetSubtype="0" decel="100000" fill="hold" grpId="1" nodeType="withEffect">
                                  <p:stCondLst>
                                    <p:cond delay="750"/>
                                  </p:stCondLst>
                                  <p:childTnLst>
                                    <p:animMotion origin="layout" path="M -0.01719 -0.00023 L -1.25E-6 1.85185E-6 " pathEditMode="relative" rAng="0" ptsTypes="AA">
                                      <p:cBhvr>
                                        <p:cTn id="47" dur="500" fill="hold"/>
                                        <p:tgtEl>
                                          <p:spTgt spid="16"/>
                                        </p:tgtEl>
                                        <p:attrNameLst>
                                          <p:attrName>ppt_x</p:attrName>
                                          <p:attrName>ppt_y</p:attrName>
                                        </p:attrNameLst>
                                      </p:cBhvr>
                                      <p:rCtr x="859" y="0"/>
                                    </p:animMotion>
                                  </p:childTnLst>
                                </p:cTn>
                              </p:par>
                              <p:par>
                                <p:cTn id="48" presetID="10" presetClass="entr" presetSubtype="0" fill="hold" nodeType="withEffect">
                                  <p:stCondLst>
                                    <p:cond delay="100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250"/>
                                        <p:tgtEl>
                                          <p:spTgt spid="17"/>
                                        </p:tgtEl>
                                      </p:cBhvr>
                                    </p:animEffect>
                                  </p:childTnLst>
                                </p:cTn>
                              </p:par>
                              <p:par>
                                <p:cTn id="51" presetID="42" presetClass="path" presetSubtype="0" decel="100000" fill="hold" nodeType="withEffect">
                                  <p:stCondLst>
                                    <p:cond delay="1000"/>
                                  </p:stCondLst>
                                  <p:childTnLst>
                                    <p:animMotion origin="layout" path="M -0.01719 -0.00023 L -1.25E-6 1.85185E-6 " pathEditMode="relative" rAng="0" ptsTypes="AA">
                                      <p:cBhvr>
                                        <p:cTn id="52"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 grpId="0"/>
      <p:bldP spid="2" grpId="1"/>
      <p:bldP spid="3" grpId="0">
        <p:tmplLst>
          <p:tmpl>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 grpId="1">
        <p:tmplLst>
          <p:tmpl>
            <p:tnLst>
              <p:par>
                <p:cTn presetID="42" presetClass="path" presetSubtype="0" decel="100000" fill="hold" nodeType="withEffect">
                  <p:stCondLst>
                    <p:cond delay="500"/>
                  </p:stCondLst>
                  <p:childTnLst>
                    <p:animMotion origin="layout" path="M -0.01719 -0.00023 L -1.25E-6 1.85185E-6 " pathEditMode="relative" rAng="0" ptsTypes="AA">
                      <p:cBhvr>
                        <p:cTn dur="500" fill="hold"/>
                        <p:tgtEl>
                          <p:spTgt spid="3"/>
                        </p:tgtEl>
                        <p:attrNameLst>
                          <p:attrName>ppt_x</p:attrName>
                          <p:attrName>ppt_y</p:attrName>
                        </p:attrNameLst>
                      </p:cBhvr>
                      <p:rCtr x="859" y="0"/>
                    </p:animMotion>
                  </p:childTnLst>
                </p:cTn>
              </p:par>
            </p:tnLst>
          </p:tmpl>
        </p:tmplLst>
      </p:bldP>
      <p:bldP spid="16" grpId="0">
        <p:tmplLst>
          <p:tmpl>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250"/>
                        <p:tgtEl>
                          <p:spTgt spid="16"/>
                        </p:tgtEl>
                      </p:cBhvr>
                    </p:animEffect>
                  </p:childTnLst>
                </p:cTn>
              </p:par>
            </p:tnLst>
          </p:tmpl>
        </p:tmplLst>
      </p:bldP>
      <p:bldP spid="16" grpId="1">
        <p:tmplLst>
          <p:tmpl>
            <p:tnLst>
              <p:par>
                <p:cTn presetID="42" presetClass="path" presetSubtype="0" decel="100000" fill="hold" nodeType="withEffect">
                  <p:stCondLst>
                    <p:cond delay="750"/>
                  </p:stCondLst>
                  <p:childTnLst>
                    <p:animMotion origin="layout" path="M -0.01719 -0.00023 L -1.25E-6 1.85185E-6 " pathEditMode="relative" rAng="0" ptsTypes="AA">
                      <p:cBhvr>
                        <p:cTn dur="500" fill="hold"/>
                        <p:tgtEl>
                          <p:spTgt spid="16"/>
                        </p:tgtEl>
                        <p:attrNameLst>
                          <p:attrName>ppt_x</p:attrName>
                          <p:attrName>ppt_y</p:attrName>
                        </p:attrNameLst>
                      </p:cBhvr>
                      <p:rCtr x="859" y="0"/>
                    </p:animMotion>
                  </p:childTnLst>
                </p:cTn>
              </p:par>
            </p:tnLst>
          </p:tmpl>
        </p:tmplLst>
      </p:bldP>
      <p:bldP spid="15" grpId="0" animBg="1"/>
      <p:bldP spid="15" grpId="1" animBg="1"/>
      <p:bldP spid="15" grpId="2" animBg="1"/>
      <p:bldP spid="19" grpId="0" animBg="1"/>
      <p:bldP spid="19" grpId="1" animBg="1"/>
      <p:bldP spid="19" grpId="2" animBg="1"/>
      <p:bldP spid="21" grpId="0" animBg="1"/>
      <p:bldP spid="21" grpId="1" animBg="1"/>
      <p:bldP spid="21" grpId="2"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23F068-4B61-4D87-B4B8-1A9481FE70CC}"/>
              </a:ext>
            </a:extLst>
          </p:cNvPr>
          <p:cNvSpPr>
            <a:spLocks noGrp="1"/>
          </p:cNvSpPr>
          <p:nvPr>
            <p:ph type="ftr" sz="quarter" idx="10"/>
          </p:nvPr>
        </p:nvSpPr>
        <p:spPr/>
        <p:txBody>
          <a:bodyPr/>
          <a:lstStyle/>
          <a:p>
            <a:endParaRPr lang="en-US" dirty="0"/>
          </a:p>
        </p:txBody>
      </p:sp>
    </p:spTree>
    <p:custDataLst>
      <p:tags r:id="rId1"/>
    </p:custDataLst>
    <p:extLst>
      <p:ext uri="{BB962C8B-B14F-4D97-AF65-F5344CB8AC3E}">
        <p14:creationId xmlns:p14="http://schemas.microsoft.com/office/powerpoint/2010/main" val="3301244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37088F46-0F75-4489-860B-10C7B4EA367B}"/>
              </a:ext>
            </a:extLst>
          </p:cNvPr>
          <p:cNvSpPr>
            <a:spLocks noGrp="1"/>
          </p:cNvSpPr>
          <p:nvPr>
            <p:ph type="ftr" sz="quarter" idx="10"/>
          </p:nvPr>
        </p:nvSpPr>
        <p:spPr/>
        <p:txBody>
          <a:bodyPr/>
          <a:lstStyle/>
          <a:p>
            <a:endParaRPr lang="en-US" dirty="0"/>
          </a:p>
        </p:txBody>
      </p:sp>
    </p:spTree>
    <p:custDataLst>
      <p:tags r:id="rId1"/>
    </p:custDataLst>
    <p:extLst>
      <p:ext uri="{BB962C8B-B14F-4D97-AF65-F5344CB8AC3E}">
        <p14:creationId xmlns:p14="http://schemas.microsoft.com/office/powerpoint/2010/main" val="9558531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034DAF0-B6D1-4A58-84B9-68E5630BDDAE}"/>
              </a:ext>
            </a:extLst>
          </p:cNvPr>
          <p:cNvSpPr>
            <a:spLocks noGrp="1"/>
          </p:cNvSpPr>
          <p:nvPr>
            <p:ph sz="quarter" idx="13"/>
          </p:nvPr>
        </p:nvSpPr>
        <p:spPr>
          <a:xfrm>
            <a:off x="685800" y="2771724"/>
            <a:ext cx="12344400" cy="5456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3AC35E5F-FCDA-446D-BE9F-DCE66BCCFA08}"/>
              </a:ext>
            </a:extLst>
          </p:cNvPr>
          <p:cNvSpPr>
            <a:spLocks noGrp="1"/>
          </p:cNvSpPr>
          <p:nvPr>
            <p:ph type="ftr" sz="quarter" idx="14"/>
          </p:nvPr>
        </p:nvSpPr>
        <p:spPr/>
        <p:txBody>
          <a:bodyPr/>
          <a:lstStyle/>
          <a:p>
            <a:endParaRPr lang="en-US" dirty="0"/>
          </a:p>
        </p:txBody>
      </p:sp>
    </p:spTree>
    <p:custDataLst>
      <p:tags r:id="rId1"/>
    </p:custDataLst>
    <p:extLst>
      <p:ext uri="{BB962C8B-B14F-4D97-AF65-F5344CB8AC3E}">
        <p14:creationId xmlns:p14="http://schemas.microsoft.com/office/powerpoint/2010/main" val="32379986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771724"/>
            <a:ext cx="5953125" cy="5456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943724" y="2771725"/>
            <a:ext cx="6086475" cy="5464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F238307-51DD-471A-B506-BE00DE744130}"/>
              </a:ext>
            </a:extLst>
          </p:cNvPr>
          <p:cNvSpPr>
            <a:spLocks noGrp="1"/>
          </p:cNvSpPr>
          <p:nvPr>
            <p:ph type="ftr" sz="quarter" idx="10"/>
          </p:nvPr>
        </p:nvSpPr>
        <p:spPr/>
        <p:txBody>
          <a:bodyPr/>
          <a:lstStyle/>
          <a:p>
            <a:endParaRPr lang="en-US" dirty="0"/>
          </a:p>
        </p:txBody>
      </p:sp>
    </p:spTree>
    <p:custDataLst>
      <p:tags r:id="rId1"/>
    </p:custDataLst>
    <p:extLst>
      <p:ext uri="{BB962C8B-B14F-4D97-AF65-F5344CB8AC3E}">
        <p14:creationId xmlns:p14="http://schemas.microsoft.com/office/powerpoint/2010/main" val="55817362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itle and Chart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5" y="474663"/>
            <a:ext cx="4791075" cy="4607410"/>
          </a:xfrm>
        </p:spPr>
        <p:txBody>
          <a:bodyPr/>
          <a:lstStyle/>
          <a:p>
            <a:r>
              <a:rPr lang="en-US" dirty="0"/>
              <a:t>Click to edit Master title style</a:t>
            </a:r>
          </a:p>
        </p:txBody>
      </p:sp>
      <p:sp>
        <p:nvSpPr>
          <p:cNvPr id="3" name="Content Placeholder 2"/>
          <p:cNvSpPr>
            <a:spLocks noGrp="1"/>
          </p:cNvSpPr>
          <p:nvPr>
            <p:ph sz="half" idx="1"/>
          </p:nvPr>
        </p:nvSpPr>
        <p:spPr>
          <a:xfrm>
            <a:off x="685801" y="5262465"/>
            <a:ext cx="4791076" cy="26001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322" y="1828800"/>
            <a:ext cx="6765878" cy="548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F238307-51DD-471A-B506-BE00DE744130}"/>
              </a:ext>
            </a:extLst>
          </p:cNvPr>
          <p:cNvSpPr>
            <a:spLocks noGrp="1"/>
          </p:cNvSpPr>
          <p:nvPr>
            <p:ph type="ftr" sz="quarter" idx="10"/>
          </p:nvPr>
        </p:nvSpPr>
        <p:spPr/>
        <p:txBody>
          <a:bodyPr/>
          <a:lstStyle/>
          <a:p>
            <a:endParaRPr lang="en-US" dirty="0"/>
          </a:p>
        </p:txBody>
      </p:sp>
    </p:spTree>
    <p:custDataLst>
      <p:tags r:id="rId1"/>
    </p:custDataLst>
    <p:extLst>
      <p:ext uri="{BB962C8B-B14F-4D97-AF65-F5344CB8AC3E}">
        <p14:creationId xmlns:p14="http://schemas.microsoft.com/office/powerpoint/2010/main" val="23979508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5325" y="2241551"/>
            <a:ext cx="6051948" cy="1098549"/>
          </a:xfrm>
        </p:spPr>
        <p:txBody>
          <a:bodyPr anchor="b"/>
          <a:lstStyle>
            <a:lvl1pPr marL="0" indent="0">
              <a:buNone/>
              <a:defRPr sz="36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95325" y="3657600"/>
            <a:ext cx="6051948" cy="4595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943726" y="2241551"/>
            <a:ext cx="6095999" cy="1098549"/>
          </a:xfrm>
        </p:spPr>
        <p:txBody>
          <a:bodyPr anchor="b"/>
          <a:lstStyle>
            <a:lvl1pPr marL="0" indent="0">
              <a:buNone/>
              <a:defRPr sz="36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943726" y="3657600"/>
            <a:ext cx="6095999" cy="4595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a:extLst>
              <a:ext uri="{FF2B5EF4-FFF2-40B4-BE49-F238E27FC236}">
                <a16:creationId xmlns:a16="http://schemas.microsoft.com/office/drawing/2014/main" id="{13EC1DEA-55C3-4A3E-BF5B-2694C96F7F5E}"/>
              </a:ext>
            </a:extLst>
          </p:cNvPr>
          <p:cNvSpPr>
            <a:spLocks noGrp="1"/>
          </p:cNvSpPr>
          <p:nvPr>
            <p:ph type="ftr" sz="quarter" idx="10"/>
          </p:nvPr>
        </p:nvSpPr>
        <p:spPr/>
        <p:txBody>
          <a:bodyPr/>
          <a:lstStyle/>
          <a:p>
            <a:endParaRPr lang="en-US" dirty="0"/>
          </a:p>
        </p:txBody>
      </p:sp>
      <p:sp>
        <p:nvSpPr>
          <p:cNvPr id="11" name="Title 10">
            <a:extLst>
              <a:ext uri="{FF2B5EF4-FFF2-40B4-BE49-F238E27FC236}">
                <a16:creationId xmlns:a16="http://schemas.microsoft.com/office/drawing/2014/main" id="{523C080B-16B8-4ACC-BD72-4971A468369D}"/>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55707966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Icon and Big Statement">
    <p:spTree>
      <p:nvGrpSpPr>
        <p:cNvPr id="1" name=""/>
        <p:cNvGrpSpPr/>
        <p:nvPr/>
      </p:nvGrpSpPr>
      <p:grpSpPr>
        <a:xfrm>
          <a:off x="0" y="0"/>
          <a:ext cx="0" cy="0"/>
          <a:chOff x="0" y="0"/>
          <a:chExt cx="0" cy="0"/>
        </a:xfrm>
      </p:grpSpPr>
      <p:sp>
        <p:nvSpPr>
          <p:cNvPr id="2" name="Title 1"/>
          <p:cNvSpPr>
            <a:spLocks noGrp="1"/>
          </p:cNvSpPr>
          <p:nvPr>
            <p:ph type="title"/>
          </p:nvPr>
        </p:nvSpPr>
        <p:spPr>
          <a:xfrm>
            <a:off x="7636213" y="2743200"/>
            <a:ext cx="5416453" cy="3657600"/>
          </a:xfrm>
        </p:spPr>
        <p:txBody>
          <a:bodyPr anchor="ctr"/>
          <a:lstStyle>
            <a:lvl1pPr>
              <a:defRPr sz="4000"/>
            </a:lvl1pPr>
          </a:lstStyle>
          <a:p>
            <a:r>
              <a:rPr lang="en-US" dirty="0"/>
              <a:t>Click to edit Master title style</a:t>
            </a:r>
          </a:p>
        </p:txBody>
      </p:sp>
      <p:sp>
        <p:nvSpPr>
          <p:cNvPr id="6" name="Footer Placeholder 5">
            <a:extLst>
              <a:ext uri="{FF2B5EF4-FFF2-40B4-BE49-F238E27FC236}">
                <a16:creationId xmlns:a16="http://schemas.microsoft.com/office/drawing/2014/main" id="{37088F46-0F75-4489-860B-10C7B4EA367B}"/>
              </a:ext>
            </a:extLst>
          </p:cNvPr>
          <p:cNvSpPr>
            <a:spLocks noGrp="1"/>
          </p:cNvSpPr>
          <p:nvPr>
            <p:ph type="ftr" sz="quarter" idx="10"/>
          </p:nvPr>
        </p:nvSpPr>
        <p:spPr/>
        <p:txBody>
          <a:bodyPr/>
          <a:lstStyle/>
          <a:p>
            <a:endParaRPr lang="en-US" dirty="0"/>
          </a:p>
        </p:txBody>
      </p:sp>
      <p:sp>
        <p:nvSpPr>
          <p:cNvPr id="4" name="Rectangle 3">
            <a:extLst>
              <a:ext uri="{FF2B5EF4-FFF2-40B4-BE49-F238E27FC236}">
                <a16:creationId xmlns:a16="http://schemas.microsoft.com/office/drawing/2014/main" id="{CA737793-7B8E-4E77-8D68-0DE5C901A09C}"/>
              </a:ext>
            </a:extLst>
          </p:cNvPr>
          <p:cNvSpPr/>
          <p:nvPr userDrawn="1"/>
        </p:nvSpPr>
        <p:spPr>
          <a:xfrm>
            <a:off x="2831010" y="0"/>
            <a:ext cx="1523687"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
            <a:extLst>
              <a:ext uri="{FF2B5EF4-FFF2-40B4-BE49-F238E27FC236}">
                <a16:creationId xmlns:a16="http://schemas.microsoft.com/office/drawing/2014/main" id="{0F1376C6-B4AD-432D-98CC-A30F1CBD2E53}"/>
              </a:ext>
            </a:extLst>
          </p:cNvPr>
          <p:cNvSpPr/>
          <p:nvPr userDrawn="1"/>
        </p:nvSpPr>
        <p:spPr>
          <a:xfrm>
            <a:off x="0" y="200693"/>
            <a:ext cx="8943308" cy="8943307"/>
          </a:xfrm>
          <a:custGeom>
            <a:avLst/>
            <a:gdLst>
              <a:gd name="connsiteX0" fmla="*/ 0 w 10076751"/>
              <a:gd name="connsiteY0" fmla="*/ 0 h 10076750"/>
              <a:gd name="connsiteX1" fmla="*/ 10076751 w 10076751"/>
              <a:gd name="connsiteY1" fmla="*/ 10076750 h 10076750"/>
              <a:gd name="connsiteX2" fmla="*/ 7706449 w 10076751"/>
              <a:gd name="connsiteY2" fmla="*/ 10076750 h 10076750"/>
              <a:gd name="connsiteX3" fmla="*/ 0 w 10076751"/>
              <a:gd name="connsiteY3" fmla="*/ 2370301 h 10076750"/>
            </a:gdLst>
            <a:ahLst/>
            <a:cxnLst>
              <a:cxn ang="0">
                <a:pos x="connsiteX0" y="connsiteY0"/>
              </a:cxn>
              <a:cxn ang="0">
                <a:pos x="connsiteX1" y="connsiteY1"/>
              </a:cxn>
              <a:cxn ang="0">
                <a:pos x="connsiteX2" y="connsiteY2"/>
              </a:cxn>
              <a:cxn ang="0">
                <a:pos x="connsiteX3" y="connsiteY3"/>
              </a:cxn>
            </a:cxnLst>
            <a:rect l="l" t="t" r="r" b="b"/>
            <a:pathLst>
              <a:path w="10076751" h="10076750">
                <a:moveTo>
                  <a:pt x="0" y="0"/>
                </a:moveTo>
                <a:lnTo>
                  <a:pt x="10076751" y="10076750"/>
                </a:lnTo>
                <a:lnTo>
                  <a:pt x="7706449" y="10076750"/>
                </a:lnTo>
                <a:lnTo>
                  <a:pt x="0" y="23703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Oval 12">
            <a:extLst>
              <a:ext uri="{FF2B5EF4-FFF2-40B4-BE49-F238E27FC236}">
                <a16:creationId xmlns:a16="http://schemas.microsoft.com/office/drawing/2014/main" id="{4CCB520A-1E00-48A3-AD6E-A3F66BAF42B3}"/>
              </a:ext>
            </a:extLst>
          </p:cNvPr>
          <p:cNvSpPr>
            <a:spLocks noChangeAspect="1"/>
          </p:cNvSpPr>
          <p:nvPr userDrawn="1"/>
        </p:nvSpPr>
        <p:spPr>
          <a:xfrm>
            <a:off x="696433" y="1828800"/>
            <a:ext cx="5486400" cy="5486400"/>
          </a:xfrm>
          <a:prstGeom prst="ellipse">
            <a:avLst/>
          </a:prstGeom>
          <a:solidFill>
            <a:schemeClr val="accent1"/>
          </a:solidFill>
          <a:ln>
            <a:noFill/>
          </a:ln>
          <a:effectLst>
            <a:outerShdw blurRad="317500" algn="tl" rotWithShape="0">
              <a:schemeClr val="bg2">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153026" tIns="576513" rIns="1153026" bIns="576513" rtlCol="0" anchor="ctr"/>
          <a:lstStyle/>
          <a:p>
            <a:pPr algn="ctr"/>
            <a:endParaRPr lang="en-US" sz="1440" dirty="0"/>
          </a:p>
        </p:txBody>
      </p:sp>
      <p:sp>
        <p:nvSpPr>
          <p:cNvPr id="14" name="Oval 13">
            <a:extLst>
              <a:ext uri="{FF2B5EF4-FFF2-40B4-BE49-F238E27FC236}">
                <a16:creationId xmlns:a16="http://schemas.microsoft.com/office/drawing/2014/main" id="{74CCD2A5-4F13-4C43-9CCA-B4EB2C7FC321}"/>
              </a:ext>
            </a:extLst>
          </p:cNvPr>
          <p:cNvSpPr>
            <a:spLocks noChangeAspect="1"/>
          </p:cNvSpPr>
          <p:nvPr userDrawn="1"/>
        </p:nvSpPr>
        <p:spPr>
          <a:xfrm>
            <a:off x="1382233" y="2514600"/>
            <a:ext cx="4114800" cy="411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64770" tIns="432385" rIns="864770" bIns="432385" rtlCol="0" anchor="ctr"/>
          <a:lstStyle/>
          <a:p>
            <a:pPr algn="ctr"/>
            <a:endParaRPr lang="en-US" sz="1440" dirty="0"/>
          </a:p>
        </p:txBody>
      </p:sp>
      <p:sp>
        <p:nvSpPr>
          <p:cNvPr id="15" name="Oval 14">
            <a:extLst>
              <a:ext uri="{FF2B5EF4-FFF2-40B4-BE49-F238E27FC236}">
                <a16:creationId xmlns:a16="http://schemas.microsoft.com/office/drawing/2014/main" id="{F76252DA-1B7D-451B-9895-4387EFC0B154}"/>
              </a:ext>
            </a:extLst>
          </p:cNvPr>
          <p:cNvSpPr>
            <a:spLocks noChangeAspect="1"/>
          </p:cNvSpPr>
          <p:nvPr userDrawn="1"/>
        </p:nvSpPr>
        <p:spPr>
          <a:xfrm>
            <a:off x="2068033" y="3200400"/>
            <a:ext cx="2743200" cy="2743200"/>
          </a:xfrm>
          <a:prstGeom prst="ellipse">
            <a:avLst/>
          </a:prstGeom>
          <a:solidFill>
            <a:srgbClr val="CBE3FB"/>
          </a:solidFill>
          <a:ln>
            <a:noFill/>
          </a:ln>
        </p:spPr>
        <p:style>
          <a:lnRef idx="2">
            <a:schemeClr val="accent1">
              <a:shade val="50000"/>
            </a:schemeClr>
          </a:lnRef>
          <a:fillRef idx="1">
            <a:schemeClr val="accent1"/>
          </a:fillRef>
          <a:effectRef idx="0">
            <a:schemeClr val="accent1"/>
          </a:effectRef>
          <a:fontRef idx="minor">
            <a:schemeClr val="lt1"/>
          </a:fontRef>
        </p:style>
        <p:txBody>
          <a:bodyPr lIns="576513" tIns="288256" rIns="576513" bIns="288256" rtlCol="0" anchor="ctr"/>
          <a:lstStyle/>
          <a:p>
            <a:pPr algn="ctr"/>
            <a:endParaRPr lang="en-US" sz="1440" dirty="0"/>
          </a:p>
        </p:txBody>
      </p:sp>
    </p:spTree>
    <p:custDataLst>
      <p:tags r:id="rId1"/>
    </p:custDataLst>
    <p:extLst>
      <p:ext uri="{BB962C8B-B14F-4D97-AF65-F5344CB8AC3E}">
        <p14:creationId xmlns:p14="http://schemas.microsoft.com/office/powerpoint/2010/main" val="26860771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00" fill="hold"/>
                                        <p:tgtEl>
                                          <p:spTgt spid="13"/>
                                        </p:tgtEl>
                                        <p:attrNameLst>
                                          <p:attrName>ppt_w</p:attrName>
                                        </p:attrNameLst>
                                      </p:cBhvr>
                                      <p:tavLst>
                                        <p:tav tm="0">
                                          <p:val>
                                            <p:fltVal val="0"/>
                                          </p:val>
                                        </p:tav>
                                        <p:tav tm="100000">
                                          <p:val>
                                            <p:strVal val="#ppt_w"/>
                                          </p:val>
                                        </p:tav>
                                      </p:tavLst>
                                    </p:anim>
                                    <p:anim calcmode="lin" valueType="num">
                                      <p:cBhvr>
                                        <p:cTn id="14" dur="200" fill="hold"/>
                                        <p:tgtEl>
                                          <p:spTgt spid="13"/>
                                        </p:tgtEl>
                                        <p:attrNameLst>
                                          <p:attrName>ppt_h</p:attrName>
                                        </p:attrNameLst>
                                      </p:cBhvr>
                                      <p:tavLst>
                                        <p:tav tm="0">
                                          <p:val>
                                            <p:fltVal val="0"/>
                                          </p:val>
                                        </p:tav>
                                        <p:tav tm="100000">
                                          <p:val>
                                            <p:strVal val="#ppt_h"/>
                                          </p:val>
                                        </p:tav>
                                      </p:tavLst>
                                    </p:anim>
                                  </p:childTnLst>
                                </p:cTn>
                              </p:par>
                              <p:par>
                                <p:cTn id="15" presetID="6" presetClass="emph" presetSubtype="0" accel="20000" decel="80000" fill="hold" grpId="1" nodeType="withEffect">
                                  <p:stCondLst>
                                    <p:cond delay="0"/>
                                  </p:stCondLst>
                                  <p:childTnLst>
                                    <p:animScale>
                                      <p:cBhvr>
                                        <p:cTn id="16" dur="750" fill="hold"/>
                                        <p:tgtEl>
                                          <p:spTgt spid="13"/>
                                        </p:tgtEl>
                                      </p:cBhvr>
                                      <p:by x="110000" y="110000"/>
                                    </p:animScale>
                                  </p:childTnLst>
                                </p:cTn>
                              </p:par>
                              <p:par>
                                <p:cTn id="17" presetID="6" presetClass="emph" presetSubtype="0" accel="50000" decel="50000" fill="hold" grpId="2" nodeType="withEffect">
                                  <p:stCondLst>
                                    <p:cond delay="0"/>
                                  </p:stCondLst>
                                  <p:childTnLst>
                                    <p:animScale>
                                      <p:cBhvr>
                                        <p:cTn id="18" dur="250" fill="hold"/>
                                        <p:tgtEl>
                                          <p:spTgt spid="13"/>
                                        </p:tgtEl>
                                      </p:cBhvr>
                                      <p:by x="91000" y="91000"/>
                                    </p:animScale>
                                  </p:childTnLst>
                                </p:cTn>
                              </p:par>
                              <p:par>
                                <p:cTn id="19" presetID="10" presetClass="entr" presetSubtype="0" fill="hold" grpId="0" nodeType="withEffect">
                                  <p:stCondLst>
                                    <p:cond delay="2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childTnLst>
                                </p:cTn>
                              </p:par>
                              <p:par>
                                <p:cTn id="22" presetID="6" presetClass="emph" presetSubtype="0" fill="hold" grpId="1" nodeType="withEffect">
                                  <p:stCondLst>
                                    <p:cond delay="0"/>
                                  </p:stCondLst>
                                  <p:childTnLst>
                                    <p:animScale>
                                      <p:cBhvr>
                                        <p:cTn id="23" dur="10" fill="hold"/>
                                        <p:tgtEl>
                                          <p:spTgt spid="14"/>
                                        </p:tgtEl>
                                      </p:cBhvr>
                                      <p:by x="125000" y="125000"/>
                                    </p:animScale>
                                  </p:childTnLst>
                                </p:cTn>
                              </p:par>
                              <p:par>
                                <p:cTn id="24" presetID="6" presetClass="emph" presetSubtype="0" decel="100000" fill="hold" grpId="2" nodeType="withEffect">
                                  <p:stCondLst>
                                    <p:cond delay="250"/>
                                  </p:stCondLst>
                                  <p:childTnLst>
                                    <p:animScale>
                                      <p:cBhvr>
                                        <p:cTn id="25" dur="500" fill="hold"/>
                                        <p:tgtEl>
                                          <p:spTgt spid="14"/>
                                        </p:tgtEl>
                                      </p:cBhvr>
                                      <p:by x="80000" y="80000"/>
                                    </p:animScale>
                                  </p:childTnLst>
                                </p:cTn>
                              </p:par>
                              <p:par>
                                <p:cTn id="26" presetID="10" presetClass="entr" presetSubtype="0" fill="hold" grpId="0" nodeType="with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50"/>
                                        <p:tgtEl>
                                          <p:spTgt spid="15"/>
                                        </p:tgtEl>
                                      </p:cBhvr>
                                    </p:animEffect>
                                  </p:childTnLst>
                                </p:cTn>
                              </p:par>
                              <p:par>
                                <p:cTn id="29" presetID="6" presetClass="emph" presetSubtype="0" fill="hold" grpId="1" nodeType="withEffect">
                                  <p:stCondLst>
                                    <p:cond delay="0"/>
                                  </p:stCondLst>
                                  <p:childTnLst>
                                    <p:animScale>
                                      <p:cBhvr>
                                        <p:cTn id="30" dur="10" fill="hold"/>
                                        <p:tgtEl>
                                          <p:spTgt spid="15"/>
                                        </p:tgtEl>
                                      </p:cBhvr>
                                      <p:by x="125000" y="125000"/>
                                    </p:animScale>
                                  </p:childTnLst>
                                </p:cTn>
                              </p:par>
                              <p:par>
                                <p:cTn id="31" presetID="6" presetClass="emph" presetSubtype="0" decel="100000" fill="hold" grpId="2" nodeType="withEffect">
                                  <p:stCondLst>
                                    <p:cond delay="500"/>
                                  </p:stCondLst>
                                  <p:childTnLst>
                                    <p:animScale>
                                      <p:cBhvr>
                                        <p:cTn id="32" dur="500" fill="hold"/>
                                        <p:tgtEl>
                                          <p:spTgt spid="15"/>
                                        </p:tgtEl>
                                      </p:cBhvr>
                                      <p:by x="80000" y="80000"/>
                                    </p:animScale>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50"/>
                                        <p:tgtEl>
                                          <p:spTgt spid="2"/>
                                        </p:tgtEl>
                                      </p:cBhvr>
                                    </p:animEffect>
                                  </p:childTnLst>
                                </p:cTn>
                              </p:par>
                              <p:par>
                                <p:cTn id="36" presetID="42" presetClass="path" presetSubtype="0" decel="100000" fill="hold" grpId="1" nodeType="withEffect">
                                  <p:stCondLst>
                                    <p:cond delay="0"/>
                                  </p:stCondLst>
                                  <p:childTnLst>
                                    <p:animMotion origin="layout" path="M -0.01719 -0.00023 L -1.25E-6 1.85185E-6 " pathEditMode="relative" rAng="0" ptsTypes="AA">
                                      <p:cBhvr>
                                        <p:cTn id="37" dur="500" fill="hold"/>
                                        <p:tgtEl>
                                          <p:spTgt spid="2"/>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5" grpId="0" animBg="1"/>
      <p:bldP spid="13" grpId="0" animBg="1"/>
      <p:bldP spid="13" grpId="1" animBg="1"/>
      <p:bldP spid="13" grpId="2" animBg="1"/>
      <p:bldP spid="14" grpId="0" animBg="1"/>
      <p:bldP spid="14" grpId="1" animBg="1"/>
      <p:bldP spid="14" grpId="2" animBg="1"/>
      <p:bldP spid="15" grpId="0" animBg="1"/>
      <p:bldP spid="15" grpId="1" animBg="1"/>
      <p:bldP spid="15" grpId="2"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Ic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E86F72-02E1-43B8-B8F9-AEBA43F211BE}"/>
              </a:ext>
            </a:extLst>
          </p:cNvPr>
          <p:cNvSpPr/>
          <p:nvPr userDrawn="1"/>
        </p:nvSpPr>
        <p:spPr>
          <a:xfrm>
            <a:off x="0" y="3657600"/>
            <a:ext cx="13716000"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5" name="Title 4">
            <a:extLst>
              <a:ext uri="{FF2B5EF4-FFF2-40B4-BE49-F238E27FC236}">
                <a16:creationId xmlns:a16="http://schemas.microsoft.com/office/drawing/2014/main" id="{D91B587C-81AB-42AA-A84F-81D9C360EE3B}"/>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67F8B662-6C66-4123-926D-80F38F18FFCF}"/>
              </a:ext>
            </a:extLst>
          </p:cNvPr>
          <p:cNvSpPr>
            <a:spLocks noGrp="1"/>
          </p:cNvSpPr>
          <p:nvPr>
            <p:ph type="body" sz="quarter" idx="12"/>
          </p:nvPr>
        </p:nvSpPr>
        <p:spPr>
          <a:xfrm>
            <a:off x="3279636" y="5778582"/>
            <a:ext cx="3131344" cy="2317335"/>
          </a:xfrm>
        </p:spPr>
        <p:txBody>
          <a:bodyPr/>
          <a:lstStyle>
            <a:lvl1pPr marL="0" indent="6351" algn="ctr">
              <a:buFont typeface="Amazon Ember" panose="020B0603020204020204" pitchFamily="34" charset="0"/>
              <a:buChar char="​"/>
              <a:defRPr sz="3200" b="1"/>
            </a:lvl1pPr>
            <a:lvl2pPr marL="0" indent="6351" algn="ctr">
              <a:buFont typeface="Amazon Ember" panose="020B0603020204020204" pitchFamily="34" charset="0"/>
              <a:buChar char="​"/>
              <a:defRPr sz="2800"/>
            </a:lvl2pPr>
            <a:lvl3pPr marL="0" indent="6351" algn="ctr">
              <a:buFont typeface="Amazon Ember" panose="020B0603020204020204" pitchFamily="34" charset="0"/>
              <a:buChar char="​"/>
              <a:defRPr sz="2800" b="1" cap="all" spc="300" baseline="0"/>
            </a:lvl3pPr>
            <a:lvl4pPr marL="0" indent="6351" algn="ctr">
              <a:buFont typeface="Amazon Ember" panose="020B0603020204020204" pitchFamily="34" charset="0"/>
              <a:buChar char="​"/>
              <a:defRPr sz="2800" b="1" cap="all" spc="300" baseline="0"/>
            </a:lvl4pPr>
            <a:lvl5pPr marL="0" indent="6351" algn="ctr">
              <a:buFont typeface="Amazon Ember" panose="020B0603020204020204" pitchFamily="34" charset="0"/>
              <a:buChar char="​"/>
              <a:defRPr sz="28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6">
            <a:extLst>
              <a:ext uri="{FF2B5EF4-FFF2-40B4-BE49-F238E27FC236}">
                <a16:creationId xmlns:a16="http://schemas.microsoft.com/office/drawing/2014/main" id="{A425C866-6B45-40D9-8B6E-35530AB4E0D0}"/>
              </a:ext>
            </a:extLst>
          </p:cNvPr>
          <p:cNvSpPr>
            <a:spLocks noGrp="1"/>
          </p:cNvSpPr>
          <p:nvPr>
            <p:ph type="body" sz="quarter" idx="13"/>
          </p:nvPr>
        </p:nvSpPr>
        <p:spPr>
          <a:xfrm>
            <a:off x="7305023" y="5754331"/>
            <a:ext cx="3131344" cy="2317335"/>
          </a:xfrm>
        </p:spPr>
        <p:txBody>
          <a:bodyPr/>
          <a:lstStyle>
            <a:lvl1pPr marL="0" indent="6351" algn="ctr">
              <a:buFont typeface="Amazon Ember" panose="020B0603020204020204" pitchFamily="34" charset="0"/>
              <a:buChar char="​"/>
              <a:defRPr sz="3200" b="1"/>
            </a:lvl1pPr>
            <a:lvl2pPr marL="0" indent="6351" algn="ctr">
              <a:buFont typeface="Amazon Ember" panose="020B0603020204020204" pitchFamily="34" charset="0"/>
              <a:buChar char="​"/>
              <a:defRPr sz="2800"/>
            </a:lvl2pPr>
            <a:lvl3pPr marL="0" indent="6351" algn="ctr">
              <a:buFont typeface="Amazon Ember" panose="020B0603020204020204" pitchFamily="34" charset="0"/>
              <a:buChar char="​"/>
              <a:defRPr sz="2800" b="1" cap="all" spc="300" baseline="0"/>
            </a:lvl3pPr>
            <a:lvl4pPr marL="0" indent="6351" algn="ctr">
              <a:buFont typeface="Amazon Ember" panose="020B0603020204020204" pitchFamily="34" charset="0"/>
              <a:buChar char="​"/>
              <a:defRPr sz="2800" b="1" cap="all" spc="300" baseline="0"/>
            </a:lvl4pPr>
            <a:lvl5pPr marL="0" indent="6351" algn="ctr">
              <a:buFont typeface="Amazon Ember" panose="020B0603020204020204" pitchFamily="34" charset="0"/>
              <a:buChar char="​"/>
              <a:defRPr sz="28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25">
            <a:extLst>
              <a:ext uri="{FF2B5EF4-FFF2-40B4-BE49-F238E27FC236}">
                <a16:creationId xmlns:a16="http://schemas.microsoft.com/office/drawing/2014/main" id="{8EF17AF3-5C0E-45FE-A557-5F0C17AD36F5}"/>
              </a:ext>
            </a:extLst>
          </p:cNvPr>
          <p:cNvSpPr>
            <a:spLocks noGrp="1"/>
          </p:cNvSpPr>
          <p:nvPr>
            <p:ph type="body" sz="quarter" idx="16" hasCustomPrompt="1"/>
          </p:nvPr>
        </p:nvSpPr>
        <p:spPr>
          <a:xfrm>
            <a:off x="3748028" y="3015596"/>
            <a:ext cx="2194560" cy="2198407"/>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6" name="Text Placeholder 25">
            <a:extLst>
              <a:ext uri="{FF2B5EF4-FFF2-40B4-BE49-F238E27FC236}">
                <a16:creationId xmlns:a16="http://schemas.microsoft.com/office/drawing/2014/main" id="{B3AFB02E-7A92-4570-84D6-138C5B7C1EBB}"/>
              </a:ext>
            </a:extLst>
          </p:cNvPr>
          <p:cNvSpPr>
            <a:spLocks noGrp="1"/>
          </p:cNvSpPr>
          <p:nvPr>
            <p:ph type="body" sz="quarter" idx="18" hasCustomPrompt="1"/>
          </p:nvPr>
        </p:nvSpPr>
        <p:spPr>
          <a:xfrm>
            <a:off x="3848612" y="3117273"/>
            <a:ext cx="1993392" cy="1995055"/>
          </a:xfrm>
          <a:prstGeom prst="ellipse">
            <a:avLst/>
          </a:pr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7" name="Text Placeholder 25">
            <a:extLst>
              <a:ext uri="{FF2B5EF4-FFF2-40B4-BE49-F238E27FC236}">
                <a16:creationId xmlns:a16="http://schemas.microsoft.com/office/drawing/2014/main" id="{FF8DA019-C332-48C5-B842-2895A96A0306}"/>
              </a:ext>
            </a:extLst>
          </p:cNvPr>
          <p:cNvSpPr>
            <a:spLocks noGrp="1"/>
          </p:cNvSpPr>
          <p:nvPr>
            <p:ph type="body" sz="quarter" idx="19" hasCustomPrompt="1"/>
          </p:nvPr>
        </p:nvSpPr>
        <p:spPr>
          <a:xfrm>
            <a:off x="3958340" y="3229661"/>
            <a:ext cx="1773936" cy="1770277"/>
          </a:xfrm>
          <a:prstGeom prst="ellipse">
            <a:avLst/>
          </a:pr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8" name="Text Placeholder 25">
            <a:extLst>
              <a:ext uri="{FF2B5EF4-FFF2-40B4-BE49-F238E27FC236}">
                <a16:creationId xmlns:a16="http://schemas.microsoft.com/office/drawing/2014/main" id="{CFF93776-D6E5-4451-9C01-290D7A9283C5}"/>
              </a:ext>
            </a:extLst>
          </p:cNvPr>
          <p:cNvSpPr>
            <a:spLocks noGrp="1"/>
          </p:cNvSpPr>
          <p:nvPr>
            <p:ph type="body" sz="quarter" idx="20" hasCustomPrompt="1"/>
          </p:nvPr>
        </p:nvSpPr>
        <p:spPr>
          <a:xfrm>
            <a:off x="7773415" y="3015597"/>
            <a:ext cx="2194560" cy="2198407"/>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9" name="Text Placeholder 25">
            <a:extLst>
              <a:ext uri="{FF2B5EF4-FFF2-40B4-BE49-F238E27FC236}">
                <a16:creationId xmlns:a16="http://schemas.microsoft.com/office/drawing/2014/main" id="{B505B1F6-9787-4F84-BD66-58E613D0262C}"/>
              </a:ext>
            </a:extLst>
          </p:cNvPr>
          <p:cNvSpPr>
            <a:spLocks noGrp="1"/>
          </p:cNvSpPr>
          <p:nvPr>
            <p:ph type="body" sz="quarter" idx="21" hasCustomPrompt="1"/>
          </p:nvPr>
        </p:nvSpPr>
        <p:spPr>
          <a:xfrm>
            <a:off x="7873998" y="3117273"/>
            <a:ext cx="1993392" cy="1995055"/>
          </a:xfrm>
          <a:prstGeom prst="ellipse">
            <a:avLst/>
          </a:pr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40" name="Text Placeholder 25">
            <a:extLst>
              <a:ext uri="{FF2B5EF4-FFF2-40B4-BE49-F238E27FC236}">
                <a16:creationId xmlns:a16="http://schemas.microsoft.com/office/drawing/2014/main" id="{C1F8192F-795D-462D-A036-9D1D087F7BA4}"/>
              </a:ext>
            </a:extLst>
          </p:cNvPr>
          <p:cNvSpPr>
            <a:spLocks noGrp="1"/>
          </p:cNvSpPr>
          <p:nvPr>
            <p:ph type="body" sz="quarter" idx="22" hasCustomPrompt="1"/>
          </p:nvPr>
        </p:nvSpPr>
        <p:spPr>
          <a:xfrm>
            <a:off x="7983727" y="3229661"/>
            <a:ext cx="1773936" cy="1770277"/>
          </a:xfrm>
          <a:prstGeom prst="ellipse">
            <a:avLst/>
          </a:pr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2" name="Footer Placeholder 1">
            <a:extLst>
              <a:ext uri="{FF2B5EF4-FFF2-40B4-BE49-F238E27FC236}">
                <a16:creationId xmlns:a16="http://schemas.microsoft.com/office/drawing/2014/main" id="{A0A923AE-4243-42CC-830F-22C2A40A8DC0}"/>
              </a:ext>
            </a:extLst>
          </p:cNvPr>
          <p:cNvSpPr>
            <a:spLocks noGrp="1"/>
          </p:cNvSpPr>
          <p:nvPr>
            <p:ph type="ftr" sz="quarter" idx="23"/>
          </p:nvPr>
        </p:nvSpPr>
        <p:spPr/>
        <p:txBody>
          <a:bodyPr/>
          <a:lstStyle/>
          <a:p>
            <a:endParaRPr lang="en-US" dirty="0"/>
          </a:p>
        </p:txBody>
      </p:sp>
    </p:spTree>
    <p:custDataLst>
      <p:tags r:id="rId1"/>
    </p:custDataLst>
    <p:extLst>
      <p:ext uri="{BB962C8B-B14F-4D97-AF65-F5344CB8AC3E}">
        <p14:creationId xmlns:p14="http://schemas.microsoft.com/office/powerpoint/2010/main" val="4376445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200" fill="hold"/>
                                        <p:tgtEl>
                                          <p:spTgt spid="35"/>
                                        </p:tgtEl>
                                        <p:attrNameLst>
                                          <p:attrName>ppt_w</p:attrName>
                                        </p:attrNameLst>
                                      </p:cBhvr>
                                      <p:tavLst>
                                        <p:tav tm="0">
                                          <p:val>
                                            <p:fltVal val="0"/>
                                          </p:val>
                                        </p:tav>
                                        <p:tav tm="100000">
                                          <p:val>
                                            <p:strVal val="#ppt_w"/>
                                          </p:val>
                                        </p:tav>
                                      </p:tavLst>
                                    </p:anim>
                                    <p:anim calcmode="lin" valueType="num">
                                      <p:cBhvr>
                                        <p:cTn id="11" dur="200" fill="hold"/>
                                        <p:tgtEl>
                                          <p:spTgt spid="35"/>
                                        </p:tgtEl>
                                        <p:attrNameLst>
                                          <p:attrName>ppt_h</p:attrName>
                                        </p:attrNameLst>
                                      </p:cBhvr>
                                      <p:tavLst>
                                        <p:tav tm="0">
                                          <p:val>
                                            <p:fltVal val="0"/>
                                          </p:val>
                                        </p:tav>
                                        <p:tav tm="100000">
                                          <p:val>
                                            <p:strVal val="#ppt_h"/>
                                          </p:val>
                                        </p:tav>
                                      </p:tavLst>
                                    </p:anim>
                                  </p:childTnLst>
                                </p:cTn>
                              </p:par>
                              <p:par>
                                <p:cTn id="12" presetID="6" presetClass="emph" presetSubtype="0" accel="20000" decel="80000" fill="hold" grpId="1" nodeType="withEffect">
                                  <p:stCondLst>
                                    <p:cond delay="0"/>
                                  </p:stCondLst>
                                  <p:childTnLst>
                                    <p:animScale>
                                      <p:cBhvr>
                                        <p:cTn id="13" dur="750" fill="hold"/>
                                        <p:tgtEl>
                                          <p:spTgt spid="35"/>
                                        </p:tgtEl>
                                      </p:cBhvr>
                                      <p:by x="110000" y="110000"/>
                                    </p:animScale>
                                  </p:childTnLst>
                                </p:cTn>
                              </p:par>
                              <p:par>
                                <p:cTn id="14" presetID="6" presetClass="emph" presetSubtype="0" accel="50000" decel="50000" fill="hold" grpId="2" nodeType="withEffect">
                                  <p:stCondLst>
                                    <p:cond delay="0"/>
                                  </p:stCondLst>
                                  <p:childTnLst>
                                    <p:animScale>
                                      <p:cBhvr>
                                        <p:cTn id="15" dur="250" fill="hold"/>
                                        <p:tgtEl>
                                          <p:spTgt spid="35"/>
                                        </p:tgtEl>
                                      </p:cBhvr>
                                      <p:by x="91000" y="91000"/>
                                    </p:animScale>
                                  </p:childTnLst>
                                </p:cTn>
                              </p:par>
                              <p:par>
                                <p:cTn id="16" presetID="23" presetClass="entr" presetSubtype="16"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200" fill="hold"/>
                                        <p:tgtEl>
                                          <p:spTgt spid="36"/>
                                        </p:tgtEl>
                                        <p:attrNameLst>
                                          <p:attrName>ppt_w</p:attrName>
                                        </p:attrNameLst>
                                      </p:cBhvr>
                                      <p:tavLst>
                                        <p:tav tm="0">
                                          <p:val>
                                            <p:fltVal val="0"/>
                                          </p:val>
                                        </p:tav>
                                        <p:tav tm="100000">
                                          <p:val>
                                            <p:strVal val="#ppt_w"/>
                                          </p:val>
                                        </p:tav>
                                      </p:tavLst>
                                    </p:anim>
                                    <p:anim calcmode="lin" valueType="num">
                                      <p:cBhvr>
                                        <p:cTn id="19" dur="200" fill="hold"/>
                                        <p:tgtEl>
                                          <p:spTgt spid="36"/>
                                        </p:tgtEl>
                                        <p:attrNameLst>
                                          <p:attrName>ppt_h</p:attrName>
                                        </p:attrNameLst>
                                      </p:cBhvr>
                                      <p:tavLst>
                                        <p:tav tm="0">
                                          <p:val>
                                            <p:fltVal val="0"/>
                                          </p:val>
                                        </p:tav>
                                        <p:tav tm="100000">
                                          <p:val>
                                            <p:strVal val="#ppt_h"/>
                                          </p:val>
                                        </p:tav>
                                      </p:tavLst>
                                    </p:anim>
                                  </p:childTnLst>
                                </p:cTn>
                              </p:par>
                              <p:par>
                                <p:cTn id="20" presetID="6" presetClass="emph" presetSubtype="0" accel="20000" decel="80000" fill="hold" grpId="1" nodeType="withEffect">
                                  <p:stCondLst>
                                    <p:cond delay="0"/>
                                  </p:stCondLst>
                                  <p:childTnLst>
                                    <p:animScale>
                                      <p:cBhvr>
                                        <p:cTn id="21" dur="750" fill="hold"/>
                                        <p:tgtEl>
                                          <p:spTgt spid="36"/>
                                        </p:tgtEl>
                                      </p:cBhvr>
                                      <p:by x="110000" y="110000"/>
                                    </p:animScale>
                                  </p:childTnLst>
                                </p:cTn>
                              </p:par>
                              <p:par>
                                <p:cTn id="22" presetID="6" presetClass="emph" presetSubtype="0" accel="50000" decel="50000" fill="hold" grpId="2" nodeType="withEffect">
                                  <p:stCondLst>
                                    <p:cond delay="0"/>
                                  </p:stCondLst>
                                  <p:childTnLst>
                                    <p:animScale>
                                      <p:cBhvr>
                                        <p:cTn id="23" dur="250" fill="hold"/>
                                        <p:tgtEl>
                                          <p:spTgt spid="36"/>
                                        </p:tgtEl>
                                      </p:cBhvr>
                                      <p:by x="91000" y="91000"/>
                                    </p:animScale>
                                  </p:childTnLst>
                                </p:cTn>
                              </p:par>
                              <p:par>
                                <p:cTn id="24" presetID="23" presetClass="entr" presetSubtype="16"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200" fill="hold"/>
                                        <p:tgtEl>
                                          <p:spTgt spid="37"/>
                                        </p:tgtEl>
                                        <p:attrNameLst>
                                          <p:attrName>ppt_w</p:attrName>
                                        </p:attrNameLst>
                                      </p:cBhvr>
                                      <p:tavLst>
                                        <p:tav tm="0">
                                          <p:val>
                                            <p:fltVal val="0"/>
                                          </p:val>
                                        </p:tav>
                                        <p:tav tm="100000">
                                          <p:val>
                                            <p:strVal val="#ppt_w"/>
                                          </p:val>
                                        </p:tav>
                                      </p:tavLst>
                                    </p:anim>
                                    <p:anim calcmode="lin" valueType="num">
                                      <p:cBhvr>
                                        <p:cTn id="27" dur="200" fill="hold"/>
                                        <p:tgtEl>
                                          <p:spTgt spid="37"/>
                                        </p:tgtEl>
                                        <p:attrNameLst>
                                          <p:attrName>ppt_h</p:attrName>
                                        </p:attrNameLst>
                                      </p:cBhvr>
                                      <p:tavLst>
                                        <p:tav tm="0">
                                          <p:val>
                                            <p:fltVal val="0"/>
                                          </p:val>
                                        </p:tav>
                                        <p:tav tm="100000">
                                          <p:val>
                                            <p:strVal val="#ppt_h"/>
                                          </p:val>
                                        </p:tav>
                                      </p:tavLst>
                                    </p:anim>
                                  </p:childTnLst>
                                </p:cTn>
                              </p:par>
                              <p:par>
                                <p:cTn id="28" presetID="6" presetClass="emph" presetSubtype="0" accel="20000" decel="80000" fill="hold" grpId="1" nodeType="withEffect">
                                  <p:stCondLst>
                                    <p:cond delay="0"/>
                                  </p:stCondLst>
                                  <p:childTnLst>
                                    <p:animScale>
                                      <p:cBhvr>
                                        <p:cTn id="29" dur="750" fill="hold"/>
                                        <p:tgtEl>
                                          <p:spTgt spid="37"/>
                                        </p:tgtEl>
                                      </p:cBhvr>
                                      <p:by x="110000" y="110000"/>
                                    </p:animScale>
                                  </p:childTnLst>
                                </p:cTn>
                              </p:par>
                              <p:par>
                                <p:cTn id="30" presetID="6" presetClass="emph" presetSubtype="0" accel="50000" decel="50000" fill="hold" grpId="2" nodeType="withEffect">
                                  <p:stCondLst>
                                    <p:cond delay="0"/>
                                  </p:stCondLst>
                                  <p:childTnLst>
                                    <p:animScale>
                                      <p:cBhvr>
                                        <p:cTn id="31" dur="250" fill="hold"/>
                                        <p:tgtEl>
                                          <p:spTgt spid="37"/>
                                        </p:tgtEl>
                                      </p:cBhvr>
                                      <p:by x="91000" y="91000"/>
                                    </p:animScale>
                                  </p:childTnLst>
                                </p:cTn>
                              </p:par>
                              <p:par>
                                <p:cTn id="32" presetID="23" presetClass="entr" presetSubtype="16"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200" fill="hold"/>
                                        <p:tgtEl>
                                          <p:spTgt spid="38"/>
                                        </p:tgtEl>
                                        <p:attrNameLst>
                                          <p:attrName>ppt_w</p:attrName>
                                        </p:attrNameLst>
                                      </p:cBhvr>
                                      <p:tavLst>
                                        <p:tav tm="0">
                                          <p:val>
                                            <p:fltVal val="0"/>
                                          </p:val>
                                        </p:tav>
                                        <p:tav tm="100000">
                                          <p:val>
                                            <p:strVal val="#ppt_w"/>
                                          </p:val>
                                        </p:tav>
                                      </p:tavLst>
                                    </p:anim>
                                    <p:anim calcmode="lin" valueType="num">
                                      <p:cBhvr>
                                        <p:cTn id="35" dur="200" fill="hold"/>
                                        <p:tgtEl>
                                          <p:spTgt spid="38"/>
                                        </p:tgtEl>
                                        <p:attrNameLst>
                                          <p:attrName>ppt_h</p:attrName>
                                        </p:attrNameLst>
                                      </p:cBhvr>
                                      <p:tavLst>
                                        <p:tav tm="0">
                                          <p:val>
                                            <p:fltVal val="0"/>
                                          </p:val>
                                        </p:tav>
                                        <p:tav tm="100000">
                                          <p:val>
                                            <p:strVal val="#ppt_h"/>
                                          </p:val>
                                        </p:tav>
                                      </p:tavLst>
                                    </p:anim>
                                  </p:childTnLst>
                                </p:cTn>
                              </p:par>
                              <p:par>
                                <p:cTn id="36" presetID="6" presetClass="emph" presetSubtype="0" accel="20000" decel="80000" fill="hold" grpId="1" nodeType="withEffect">
                                  <p:stCondLst>
                                    <p:cond delay="0"/>
                                  </p:stCondLst>
                                  <p:childTnLst>
                                    <p:animScale>
                                      <p:cBhvr>
                                        <p:cTn id="37" dur="750" fill="hold"/>
                                        <p:tgtEl>
                                          <p:spTgt spid="38"/>
                                        </p:tgtEl>
                                      </p:cBhvr>
                                      <p:by x="110000" y="110000"/>
                                    </p:animScale>
                                  </p:childTnLst>
                                </p:cTn>
                              </p:par>
                              <p:par>
                                <p:cTn id="38" presetID="6" presetClass="emph" presetSubtype="0" accel="50000" decel="50000" fill="hold" grpId="2" nodeType="withEffect">
                                  <p:stCondLst>
                                    <p:cond delay="0"/>
                                  </p:stCondLst>
                                  <p:childTnLst>
                                    <p:animScale>
                                      <p:cBhvr>
                                        <p:cTn id="39" dur="250" fill="hold"/>
                                        <p:tgtEl>
                                          <p:spTgt spid="38"/>
                                        </p:tgtEl>
                                      </p:cBhvr>
                                      <p:by x="91000" y="91000"/>
                                    </p:animScale>
                                  </p:childTnLst>
                                </p:cTn>
                              </p:par>
                              <p:par>
                                <p:cTn id="40" presetID="2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200" fill="hold"/>
                                        <p:tgtEl>
                                          <p:spTgt spid="39"/>
                                        </p:tgtEl>
                                        <p:attrNameLst>
                                          <p:attrName>ppt_w</p:attrName>
                                        </p:attrNameLst>
                                      </p:cBhvr>
                                      <p:tavLst>
                                        <p:tav tm="0">
                                          <p:val>
                                            <p:fltVal val="0"/>
                                          </p:val>
                                        </p:tav>
                                        <p:tav tm="100000">
                                          <p:val>
                                            <p:strVal val="#ppt_w"/>
                                          </p:val>
                                        </p:tav>
                                      </p:tavLst>
                                    </p:anim>
                                    <p:anim calcmode="lin" valueType="num">
                                      <p:cBhvr>
                                        <p:cTn id="43" dur="200" fill="hold"/>
                                        <p:tgtEl>
                                          <p:spTgt spid="39"/>
                                        </p:tgtEl>
                                        <p:attrNameLst>
                                          <p:attrName>ppt_h</p:attrName>
                                        </p:attrNameLst>
                                      </p:cBhvr>
                                      <p:tavLst>
                                        <p:tav tm="0">
                                          <p:val>
                                            <p:fltVal val="0"/>
                                          </p:val>
                                        </p:tav>
                                        <p:tav tm="100000">
                                          <p:val>
                                            <p:strVal val="#ppt_h"/>
                                          </p:val>
                                        </p:tav>
                                      </p:tavLst>
                                    </p:anim>
                                  </p:childTnLst>
                                </p:cTn>
                              </p:par>
                              <p:par>
                                <p:cTn id="44" presetID="6" presetClass="emph" presetSubtype="0" accel="20000" decel="80000" fill="hold" grpId="1" nodeType="withEffect">
                                  <p:stCondLst>
                                    <p:cond delay="0"/>
                                  </p:stCondLst>
                                  <p:childTnLst>
                                    <p:animScale>
                                      <p:cBhvr>
                                        <p:cTn id="45" dur="750" fill="hold"/>
                                        <p:tgtEl>
                                          <p:spTgt spid="39"/>
                                        </p:tgtEl>
                                      </p:cBhvr>
                                      <p:by x="110000" y="110000"/>
                                    </p:animScale>
                                  </p:childTnLst>
                                </p:cTn>
                              </p:par>
                              <p:par>
                                <p:cTn id="46" presetID="6" presetClass="emph" presetSubtype="0" accel="50000" decel="50000" fill="hold" grpId="2" nodeType="withEffect">
                                  <p:stCondLst>
                                    <p:cond delay="0"/>
                                  </p:stCondLst>
                                  <p:childTnLst>
                                    <p:animScale>
                                      <p:cBhvr>
                                        <p:cTn id="47" dur="250" fill="hold"/>
                                        <p:tgtEl>
                                          <p:spTgt spid="39"/>
                                        </p:tgtEl>
                                      </p:cBhvr>
                                      <p:by x="91000" y="91000"/>
                                    </p:animScale>
                                  </p:childTnLst>
                                </p:cTn>
                              </p:par>
                              <p:par>
                                <p:cTn id="48" presetID="23" presetClass="entr" presetSubtype="16"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200" fill="hold"/>
                                        <p:tgtEl>
                                          <p:spTgt spid="40"/>
                                        </p:tgtEl>
                                        <p:attrNameLst>
                                          <p:attrName>ppt_w</p:attrName>
                                        </p:attrNameLst>
                                      </p:cBhvr>
                                      <p:tavLst>
                                        <p:tav tm="0">
                                          <p:val>
                                            <p:fltVal val="0"/>
                                          </p:val>
                                        </p:tav>
                                        <p:tav tm="100000">
                                          <p:val>
                                            <p:strVal val="#ppt_w"/>
                                          </p:val>
                                        </p:tav>
                                      </p:tavLst>
                                    </p:anim>
                                    <p:anim calcmode="lin" valueType="num">
                                      <p:cBhvr>
                                        <p:cTn id="51" dur="200" fill="hold"/>
                                        <p:tgtEl>
                                          <p:spTgt spid="40"/>
                                        </p:tgtEl>
                                        <p:attrNameLst>
                                          <p:attrName>ppt_h</p:attrName>
                                        </p:attrNameLst>
                                      </p:cBhvr>
                                      <p:tavLst>
                                        <p:tav tm="0">
                                          <p:val>
                                            <p:fltVal val="0"/>
                                          </p:val>
                                        </p:tav>
                                        <p:tav tm="100000">
                                          <p:val>
                                            <p:strVal val="#ppt_h"/>
                                          </p:val>
                                        </p:tav>
                                      </p:tavLst>
                                    </p:anim>
                                  </p:childTnLst>
                                </p:cTn>
                              </p:par>
                              <p:par>
                                <p:cTn id="52" presetID="6" presetClass="emph" presetSubtype="0" accel="20000" decel="80000" fill="hold" grpId="1" nodeType="withEffect">
                                  <p:stCondLst>
                                    <p:cond delay="0"/>
                                  </p:stCondLst>
                                  <p:childTnLst>
                                    <p:animScale>
                                      <p:cBhvr>
                                        <p:cTn id="53" dur="750" fill="hold"/>
                                        <p:tgtEl>
                                          <p:spTgt spid="40"/>
                                        </p:tgtEl>
                                      </p:cBhvr>
                                      <p:by x="110000" y="110000"/>
                                    </p:animScale>
                                  </p:childTnLst>
                                </p:cTn>
                              </p:par>
                              <p:par>
                                <p:cTn id="54" presetID="6" presetClass="emph" presetSubtype="0" accel="50000" decel="50000" fill="hold" grpId="2" nodeType="withEffect">
                                  <p:stCondLst>
                                    <p:cond delay="0"/>
                                  </p:stCondLst>
                                  <p:childTnLst>
                                    <p:animScale>
                                      <p:cBhvr>
                                        <p:cTn id="55" dur="250" fill="hold"/>
                                        <p:tgtEl>
                                          <p:spTgt spid="40"/>
                                        </p:tgtEl>
                                      </p:cBhvr>
                                      <p:by x="91000" y="91000"/>
                                    </p:animScale>
                                  </p:childTnLst>
                                </p:cTn>
                              </p:par>
                              <p:par>
                                <p:cTn id="56" presetID="10" presetClass="entr" presetSubtype="0" fill="hold" grpId="0" nodeType="withEffect">
                                  <p:stCondLst>
                                    <p:cond delay="0"/>
                                  </p:stCondLst>
                                  <p:childTnLst>
                                    <p:set>
                                      <p:cBhvr>
                                        <p:cTn id="57" dur="1" fill="hold">
                                          <p:stCondLst>
                                            <p:cond delay="0"/>
                                          </p:stCondLst>
                                        </p:cTn>
                                        <p:tgtEl>
                                          <p:spTgt spid="7">
                                            <p:txEl>
                                              <p:pRg st="0" end="0"/>
                                            </p:txEl>
                                          </p:spTgt>
                                        </p:tgtEl>
                                        <p:attrNameLst>
                                          <p:attrName>style.visibility</p:attrName>
                                        </p:attrNameLst>
                                      </p:cBhvr>
                                      <p:to>
                                        <p:strVal val="visible"/>
                                      </p:to>
                                    </p:set>
                                    <p:animEffect transition="in" filter="fade">
                                      <p:cBhvr>
                                        <p:cTn id="58" dur="500"/>
                                        <p:tgtEl>
                                          <p:spTgt spid="7">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fade">
                                      <p:cBhvr>
                                        <p:cTn id="61" dur="500"/>
                                        <p:tgtEl>
                                          <p:spTgt spid="7">
                                            <p:txEl>
                                              <p:pRg st="1" end="1"/>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
                                            <p:txEl>
                                              <p:pRg st="2" end="2"/>
                                            </p:txEl>
                                          </p:spTgt>
                                        </p:tgtEl>
                                        <p:attrNameLst>
                                          <p:attrName>style.visibility</p:attrName>
                                        </p:attrNameLst>
                                      </p:cBhvr>
                                      <p:to>
                                        <p:strVal val="visible"/>
                                      </p:to>
                                    </p:set>
                                    <p:animEffect transition="in" filter="fade">
                                      <p:cBhvr>
                                        <p:cTn id="64" dur="500"/>
                                        <p:tgtEl>
                                          <p:spTgt spid="7">
                                            <p:txEl>
                                              <p:pRg st="2" end="2"/>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fade">
                                      <p:cBhvr>
                                        <p:cTn id="67" dur="500"/>
                                        <p:tgtEl>
                                          <p:spTgt spid="7">
                                            <p:txEl>
                                              <p:pRg st="3" end="3"/>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
                                            <p:txEl>
                                              <p:pRg st="4" end="4"/>
                                            </p:txEl>
                                          </p:spTgt>
                                        </p:tgtEl>
                                        <p:attrNameLst>
                                          <p:attrName>style.visibility</p:attrName>
                                        </p:attrNameLst>
                                      </p:cBhvr>
                                      <p:to>
                                        <p:strVal val="visible"/>
                                      </p:to>
                                    </p:set>
                                    <p:animEffect transition="in" filter="fade">
                                      <p:cBhvr>
                                        <p:cTn id="70" dur="500"/>
                                        <p:tgtEl>
                                          <p:spTgt spid="7">
                                            <p:txEl>
                                              <p:pRg st="4" end="4"/>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xEl>
                                              <p:pRg st="0" end="0"/>
                                            </p:txEl>
                                          </p:spTgt>
                                        </p:tgtEl>
                                        <p:attrNameLst>
                                          <p:attrName>style.visibility</p:attrName>
                                        </p:attrNameLst>
                                      </p:cBhvr>
                                      <p:to>
                                        <p:strVal val="visible"/>
                                      </p:to>
                                    </p:set>
                                    <p:animEffect transition="in" filter="fade">
                                      <p:cBhvr>
                                        <p:cTn id="73" dur="500"/>
                                        <p:tgtEl>
                                          <p:spTgt spid="33">
                                            <p:txEl>
                                              <p:pRg st="0" end="0"/>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xEl>
                                              <p:pRg st="1" end="1"/>
                                            </p:txEl>
                                          </p:spTgt>
                                        </p:tgtEl>
                                        <p:attrNameLst>
                                          <p:attrName>style.visibility</p:attrName>
                                        </p:attrNameLst>
                                      </p:cBhvr>
                                      <p:to>
                                        <p:strVal val="visible"/>
                                      </p:to>
                                    </p:set>
                                    <p:animEffect transition="in" filter="fade">
                                      <p:cBhvr>
                                        <p:cTn id="76" dur="500"/>
                                        <p:tgtEl>
                                          <p:spTgt spid="33">
                                            <p:txEl>
                                              <p:pRg st="1" end="1"/>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3">
                                            <p:txEl>
                                              <p:pRg st="2" end="2"/>
                                            </p:txEl>
                                          </p:spTgt>
                                        </p:tgtEl>
                                        <p:attrNameLst>
                                          <p:attrName>style.visibility</p:attrName>
                                        </p:attrNameLst>
                                      </p:cBhvr>
                                      <p:to>
                                        <p:strVal val="visible"/>
                                      </p:to>
                                    </p:set>
                                    <p:animEffect transition="in" filter="fade">
                                      <p:cBhvr>
                                        <p:cTn id="79" dur="500"/>
                                        <p:tgtEl>
                                          <p:spTgt spid="33">
                                            <p:txEl>
                                              <p:pRg st="2" end="2"/>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3">
                                            <p:txEl>
                                              <p:pRg st="3" end="3"/>
                                            </p:txEl>
                                          </p:spTgt>
                                        </p:tgtEl>
                                        <p:attrNameLst>
                                          <p:attrName>style.visibility</p:attrName>
                                        </p:attrNameLst>
                                      </p:cBhvr>
                                      <p:to>
                                        <p:strVal val="visible"/>
                                      </p:to>
                                    </p:set>
                                    <p:animEffect transition="in" filter="fade">
                                      <p:cBhvr>
                                        <p:cTn id="82" dur="500"/>
                                        <p:tgtEl>
                                          <p:spTgt spid="33">
                                            <p:txEl>
                                              <p:pRg st="3" end="3"/>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3">
                                            <p:txEl>
                                              <p:pRg st="4" end="4"/>
                                            </p:txEl>
                                          </p:spTgt>
                                        </p:tgtEl>
                                        <p:attrNameLst>
                                          <p:attrName>style.visibility</p:attrName>
                                        </p:attrNameLst>
                                      </p:cBhvr>
                                      <p:to>
                                        <p:strVal val="visible"/>
                                      </p:to>
                                    </p:set>
                                    <p:animEffect transition="in" filter="fade">
                                      <p:cBhvr>
                                        <p:cTn id="85" dur="500"/>
                                        <p:tgtEl>
                                          <p:spTgt spid="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5" grpId="0" animBg="1">
        <p:tmplLst>
          <p:tmpl>
            <p:tnLst>
              <p:par>
                <p:cTn presetID="23" presetClass="entr" presetSubtype="16"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200" fill="hold"/>
                        <p:tgtEl>
                          <p:spTgt spid="35"/>
                        </p:tgtEl>
                        <p:attrNameLst>
                          <p:attrName>ppt_w</p:attrName>
                        </p:attrNameLst>
                      </p:cBhvr>
                      <p:tavLst>
                        <p:tav tm="0">
                          <p:val>
                            <p:fltVal val="0"/>
                          </p:val>
                        </p:tav>
                        <p:tav tm="100000">
                          <p:val>
                            <p:strVal val="#ppt_w"/>
                          </p:val>
                        </p:tav>
                      </p:tavLst>
                    </p:anim>
                    <p:anim calcmode="lin" valueType="num">
                      <p:cBhvr>
                        <p:cTn dur="200" fill="hold"/>
                        <p:tgtEl>
                          <p:spTgt spid="35"/>
                        </p:tgtEl>
                        <p:attrNameLst>
                          <p:attrName>ppt_h</p:attrName>
                        </p:attrNameLst>
                      </p:cBhvr>
                      <p:tavLst>
                        <p:tav tm="0">
                          <p:val>
                            <p:fltVal val="0"/>
                          </p:val>
                        </p:tav>
                        <p:tav tm="100000">
                          <p:val>
                            <p:strVal val="#ppt_h"/>
                          </p:val>
                        </p:tav>
                      </p:tavLst>
                    </p:anim>
                  </p:childTnLst>
                </p:cTn>
              </p:par>
            </p:tnLst>
          </p:tmpl>
        </p:tmplLst>
      </p:bldP>
      <p:bldP spid="35" grpId="1" animBg="1"/>
      <p:bldP spid="35" grpId="2" animBg="1"/>
      <p:bldP spid="36" grpId="0" animBg="1">
        <p:tmplLst>
          <p:tmpl>
            <p:tnLst>
              <p:par>
                <p:cTn presetID="23" presetClass="entr" presetSubtype="16"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200" fill="hold"/>
                        <p:tgtEl>
                          <p:spTgt spid="36"/>
                        </p:tgtEl>
                        <p:attrNameLst>
                          <p:attrName>ppt_w</p:attrName>
                        </p:attrNameLst>
                      </p:cBhvr>
                      <p:tavLst>
                        <p:tav tm="0">
                          <p:val>
                            <p:fltVal val="0"/>
                          </p:val>
                        </p:tav>
                        <p:tav tm="100000">
                          <p:val>
                            <p:strVal val="#ppt_w"/>
                          </p:val>
                        </p:tav>
                      </p:tavLst>
                    </p:anim>
                    <p:anim calcmode="lin" valueType="num">
                      <p:cBhvr>
                        <p:cTn dur="200" fill="hold"/>
                        <p:tgtEl>
                          <p:spTgt spid="36"/>
                        </p:tgtEl>
                        <p:attrNameLst>
                          <p:attrName>ppt_h</p:attrName>
                        </p:attrNameLst>
                      </p:cBhvr>
                      <p:tavLst>
                        <p:tav tm="0">
                          <p:val>
                            <p:fltVal val="0"/>
                          </p:val>
                        </p:tav>
                        <p:tav tm="100000">
                          <p:val>
                            <p:strVal val="#ppt_h"/>
                          </p:val>
                        </p:tav>
                      </p:tavLst>
                    </p:anim>
                  </p:childTnLst>
                </p:cTn>
              </p:par>
            </p:tnLst>
          </p:tmpl>
        </p:tmplLst>
      </p:bldP>
      <p:bldP spid="36" grpId="1" animBg="1"/>
      <p:bldP spid="36" grpId="2" animBg="1"/>
      <p:bldP spid="37" grpId="0" animBg="1">
        <p:tmplLst>
          <p:tmpl>
            <p:tnLst>
              <p:par>
                <p:cTn presetID="23" presetClass="entr" presetSubtype="16"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200" fill="hold"/>
                        <p:tgtEl>
                          <p:spTgt spid="37"/>
                        </p:tgtEl>
                        <p:attrNameLst>
                          <p:attrName>ppt_w</p:attrName>
                        </p:attrNameLst>
                      </p:cBhvr>
                      <p:tavLst>
                        <p:tav tm="0">
                          <p:val>
                            <p:fltVal val="0"/>
                          </p:val>
                        </p:tav>
                        <p:tav tm="100000">
                          <p:val>
                            <p:strVal val="#ppt_w"/>
                          </p:val>
                        </p:tav>
                      </p:tavLst>
                    </p:anim>
                    <p:anim calcmode="lin" valueType="num">
                      <p:cBhvr>
                        <p:cTn dur="200" fill="hold"/>
                        <p:tgtEl>
                          <p:spTgt spid="37"/>
                        </p:tgtEl>
                        <p:attrNameLst>
                          <p:attrName>ppt_h</p:attrName>
                        </p:attrNameLst>
                      </p:cBhvr>
                      <p:tavLst>
                        <p:tav tm="0">
                          <p:val>
                            <p:fltVal val="0"/>
                          </p:val>
                        </p:tav>
                        <p:tav tm="100000">
                          <p:val>
                            <p:strVal val="#ppt_h"/>
                          </p:val>
                        </p:tav>
                      </p:tavLst>
                    </p:anim>
                  </p:childTnLst>
                </p:cTn>
              </p:par>
            </p:tnLst>
          </p:tmpl>
        </p:tmplLst>
      </p:bldP>
      <p:bldP spid="37" grpId="1" animBg="1"/>
      <p:bldP spid="37" grpId="2" animBg="1"/>
      <p:bldP spid="38" grpId="0" animBg="1">
        <p:tmplLst>
          <p:tmpl>
            <p:tnLst>
              <p:par>
                <p:cTn presetID="23" presetClass="entr" presetSubtype="16"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200" fill="hold"/>
                        <p:tgtEl>
                          <p:spTgt spid="38"/>
                        </p:tgtEl>
                        <p:attrNameLst>
                          <p:attrName>ppt_w</p:attrName>
                        </p:attrNameLst>
                      </p:cBhvr>
                      <p:tavLst>
                        <p:tav tm="0">
                          <p:val>
                            <p:fltVal val="0"/>
                          </p:val>
                        </p:tav>
                        <p:tav tm="100000">
                          <p:val>
                            <p:strVal val="#ppt_w"/>
                          </p:val>
                        </p:tav>
                      </p:tavLst>
                    </p:anim>
                    <p:anim calcmode="lin" valueType="num">
                      <p:cBhvr>
                        <p:cTn dur="200" fill="hold"/>
                        <p:tgtEl>
                          <p:spTgt spid="38"/>
                        </p:tgtEl>
                        <p:attrNameLst>
                          <p:attrName>ppt_h</p:attrName>
                        </p:attrNameLst>
                      </p:cBhvr>
                      <p:tavLst>
                        <p:tav tm="0">
                          <p:val>
                            <p:fltVal val="0"/>
                          </p:val>
                        </p:tav>
                        <p:tav tm="100000">
                          <p:val>
                            <p:strVal val="#ppt_h"/>
                          </p:val>
                        </p:tav>
                      </p:tavLst>
                    </p:anim>
                  </p:childTnLst>
                </p:cTn>
              </p:par>
            </p:tnLst>
          </p:tmpl>
        </p:tmplLst>
      </p:bldP>
      <p:bldP spid="38" grpId="1" animBg="1"/>
      <p:bldP spid="38" grpId="2" animBg="1"/>
      <p:bldP spid="39" grpId="0" animBg="1">
        <p:tmplLst>
          <p:tmpl>
            <p:tnLst>
              <p:par>
                <p:cTn presetID="23" presetClass="entr" presetSubtype="16"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200" fill="hold"/>
                        <p:tgtEl>
                          <p:spTgt spid="39"/>
                        </p:tgtEl>
                        <p:attrNameLst>
                          <p:attrName>ppt_w</p:attrName>
                        </p:attrNameLst>
                      </p:cBhvr>
                      <p:tavLst>
                        <p:tav tm="0">
                          <p:val>
                            <p:fltVal val="0"/>
                          </p:val>
                        </p:tav>
                        <p:tav tm="100000">
                          <p:val>
                            <p:strVal val="#ppt_w"/>
                          </p:val>
                        </p:tav>
                      </p:tavLst>
                    </p:anim>
                    <p:anim calcmode="lin" valueType="num">
                      <p:cBhvr>
                        <p:cTn dur="200" fill="hold"/>
                        <p:tgtEl>
                          <p:spTgt spid="39"/>
                        </p:tgtEl>
                        <p:attrNameLst>
                          <p:attrName>ppt_h</p:attrName>
                        </p:attrNameLst>
                      </p:cBhvr>
                      <p:tavLst>
                        <p:tav tm="0">
                          <p:val>
                            <p:fltVal val="0"/>
                          </p:val>
                        </p:tav>
                        <p:tav tm="100000">
                          <p:val>
                            <p:strVal val="#ppt_h"/>
                          </p:val>
                        </p:tav>
                      </p:tavLst>
                    </p:anim>
                  </p:childTnLst>
                </p:cTn>
              </p:par>
            </p:tnLst>
          </p:tmpl>
        </p:tmplLst>
      </p:bldP>
      <p:bldP spid="39" grpId="1" animBg="1"/>
      <p:bldP spid="39" grpId="2" animBg="1"/>
      <p:bldP spid="40" grpId="0" animBg="1">
        <p:tmplLst>
          <p:tmpl>
            <p:tnLst>
              <p:par>
                <p:cTn presetID="23" presetClass="entr" presetSubtype="16"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200" fill="hold"/>
                        <p:tgtEl>
                          <p:spTgt spid="40"/>
                        </p:tgtEl>
                        <p:attrNameLst>
                          <p:attrName>ppt_w</p:attrName>
                        </p:attrNameLst>
                      </p:cBhvr>
                      <p:tavLst>
                        <p:tav tm="0">
                          <p:val>
                            <p:fltVal val="0"/>
                          </p:val>
                        </p:tav>
                        <p:tav tm="100000">
                          <p:val>
                            <p:strVal val="#ppt_w"/>
                          </p:val>
                        </p:tav>
                      </p:tavLst>
                    </p:anim>
                    <p:anim calcmode="lin" valueType="num">
                      <p:cBhvr>
                        <p:cTn dur="200" fill="hold"/>
                        <p:tgtEl>
                          <p:spTgt spid="40"/>
                        </p:tgtEl>
                        <p:attrNameLst>
                          <p:attrName>ppt_h</p:attrName>
                        </p:attrNameLst>
                      </p:cBhvr>
                      <p:tavLst>
                        <p:tav tm="0">
                          <p:val>
                            <p:fltVal val="0"/>
                          </p:val>
                        </p:tav>
                        <p:tav tm="100000">
                          <p:val>
                            <p:strVal val="#ppt_h"/>
                          </p:val>
                        </p:tav>
                      </p:tavLst>
                    </p:anim>
                  </p:childTnLst>
                </p:cTn>
              </p:par>
            </p:tnLst>
          </p:tmpl>
        </p:tmplLst>
      </p:bldP>
      <p:bldP spid="40" grpId="1" animBg="1"/>
      <p:bldP spid="40" grpId="2"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E86F72-02E1-43B8-B8F9-AEBA43F211BE}"/>
              </a:ext>
            </a:extLst>
          </p:cNvPr>
          <p:cNvSpPr/>
          <p:nvPr userDrawn="1"/>
        </p:nvSpPr>
        <p:spPr>
          <a:xfrm>
            <a:off x="0" y="3657600"/>
            <a:ext cx="13716000"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5" name="Title 4">
            <a:extLst>
              <a:ext uri="{FF2B5EF4-FFF2-40B4-BE49-F238E27FC236}">
                <a16:creationId xmlns:a16="http://schemas.microsoft.com/office/drawing/2014/main" id="{D91B587C-81AB-42AA-A84F-81D9C360EE3B}"/>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67F8B662-6C66-4123-926D-80F38F18FFCF}"/>
              </a:ext>
            </a:extLst>
          </p:cNvPr>
          <p:cNvSpPr>
            <a:spLocks noGrp="1"/>
          </p:cNvSpPr>
          <p:nvPr>
            <p:ph type="body" sz="quarter" idx="12"/>
          </p:nvPr>
        </p:nvSpPr>
        <p:spPr>
          <a:xfrm>
            <a:off x="1732131" y="5778582"/>
            <a:ext cx="3131344" cy="2317335"/>
          </a:xfrm>
        </p:spPr>
        <p:txBody>
          <a:bodyPr/>
          <a:lstStyle>
            <a:lvl1pPr marL="0" indent="6351" algn="ctr">
              <a:buFont typeface="Amazon Ember" panose="020B0603020204020204" pitchFamily="34" charset="0"/>
              <a:buChar char="​"/>
              <a:defRPr sz="3200" b="1"/>
            </a:lvl1pPr>
            <a:lvl2pPr marL="0" indent="6351" algn="ctr">
              <a:buFont typeface="Amazon Ember" panose="020B0603020204020204" pitchFamily="34" charset="0"/>
              <a:buChar char="​"/>
              <a:defRPr sz="2800"/>
            </a:lvl2pPr>
            <a:lvl3pPr marL="0" indent="6351" algn="ctr">
              <a:buFont typeface="Amazon Ember" panose="020B0603020204020204" pitchFamily="34" charset="0"/>
              <a:buChar char="​"/>
              <a:defRPr sz="2800" b="1" cap="all" spc="300" baseline="0"/>
            </a:lvl3pPr>
            <a:lvl4pPr marL="0" indent="6351" algn="ctr">
              <a:buFont typeface="Amazon Ember" panose="020B0603020204020204" pitchFamily="34" charset="0"/>
              <a:buChar char="​"/>
              <a:defRPr sz="2800" b="1" cap="all" spc="300" baseline="0"/>
            </a:lvl4pPr>
            <a:lvl5pPr marL="0" indent="6351" algn="ctr">
              <a:buFont typeface="Amazon Ember" panose="020B0603020204020204" pitchFamily="34" charset="0"/>
              <a:buChar char="​"/>
              <a:defRPr sz="28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6">
            <a:extLst>
              <a:ext uri="{FF2B5EF4-FFF2-40B4-BE49-F238E27FC236}">
                <a16:creationId xmlns:a16="http://schemas.microsoft.com/office/drawing/2014/main" id="{A425C866-6B45-40D9-8B6E-35530AB4E0D0}"/>
              </a:ext>
            </a:extLst>
          </p:cNvPr>
          <p:cNvSpPr>
            <a:spLocks noGrp="1"/>
          </p:cNvSpPr>
          <p:nvPr>
            <p:ph type="body" sz="quarter" idx="13"/>
          </p:nvPr>
        </p:nvSpPr>
        <p:spPr>
          <a:xfrm>
            <a:off x="5290821" y="5754331"/>
            <a:ext cx="3131344" cy="2317335"/>
          </a:xfrm>
        </p:spPr>
        <p:txBody>
          <a:bodyPr/>
          <a:lstStyle>
            <a:lvl1pPr marL="0" indent="6351" algn="ctr">
              <a:buFont typeface="Amazon Ember" panose="020B0603020204020204" pitchFamily="34" charset="0"/>
              <a:buChar char="​"/>
              <a:defRPr sz="3200" b="1"/>
            </a:lvl1pPr>
            <a:lvl2pPr marL="0" indent="6351" algn="ctr">
              <a:buFont typeface="Amazon Ember" panose="020B0603020204020204" pitchFamily="34" charset="0"/>
              <a:buChar char="​"/>
              <a:defRPr sz="2800"/>
            </a:lvl2pPr>
            <a:lvl3pPr marL="0" indent="6351" algn="ctr">
              <a:buFont typeface="Amazon Ember" panose="020B0603020204020204" pitchFamily="34" charset="0"/>
              <a:buChar char="​"/>
              <a:defRPr sz="2800" b="1" cap="all" spc="300" baseline="0"/>
            </a:lvl3pPr>
            <a:lvl4pPr marL="0" indent="6351" algn="ctr">
              <a:buFont typeface="Amazon Ember" panose="020B0603020204020204" pitchFamily="34" charset="0"/>
              <a:buChar char="​"/>
              <a:defRPr sz="2800" b="1" cap="all" spc="300" baseline="0"/>
            </a:lvl4pPr>
            <a:lvl5pPr marL="0" indent="6351" algn="ctr">
              <a:buFont typeface="Amazon Ember" panose="020B0603020204020204" pitchFamily="34" charset="0"/>
              <a:buChar char="​"/>
              <a:defRPr sz="28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6">
            <a:extLst>
              <a:ext uri="{FF2B5EF4-FFF2-40B4-BE49-F238E27FC236}">
                <a16:creationId xmlns:a16="http://schemas.microsoft.com/office/drawing/2014/main" id="{C5E5E3C2-E441-4C17-830E-A815CE5B515C}"/>
              </a:ext>
            </a:extLst>
          </p:cNvPr>
          <p:cNvSpPr>
            <a:spLocks noGrp="1"/>
          </p:cNvSpPr>
          <p:nvPr>
            <p:ph type="body" sz="quarter" idx="14"/>
          </p:nvPr>
        </p:nvSpPr>
        <p:spPr>
          <a:xfrm>
            <a:off x="8849513" y="5778582"/>
            <a:ext cx="3131344" cy="2317335"/>
          </a:xfrm>
        </p:spPr>
        <p:txBody>
          <a:bodyPr/>
          <a:lstStyle>
            <a:lvl1pPr marL="0" indent="6351" algn="ctr">
              <a:buFont typeface="Amazon Ember" panose="020B0603020204020204" pitchFamily="34" charset="0"/>
              <a:buChar char="​"/>
              <a:defRPr sz="3200" b="1"/>
            </a:lvl1pPr>
            <a:lvl2pPr marL="0" indent="6351" algn="ctr">
              <a:buFont typeface="Amazon Ember" panose="020B0603020204020204" pitchFamily="34" charset="0"/>
              <a:buChar char="​"/>
              <a:defRPr sz="2800"/>
            </a:lvl2pPr>
            <a:lvl3pPr marL="0" indent="6351" algn="ctr">
              <a:buFont typeface="Amazon Ember" panose="020B0603020204020204" pitchFamily="34" charset="0"/>
              <a:buChar char="​"/>
              <a:defRPr sz="2800" b="1" cap="all" spc="300" baseline="0"/>
            </a:lvl3pPr>
            <a:lvl4pPr marL="0" indent="6351" algn="ctr">
              <a:buFont typeface="Amazon Ember" panose="020B0603020204020204" pitchFamily="34" charset="0"/>
              <a:buChar char="​"/>
              <a:defRPr sz="2800" b="1" cap="all" spc="300" baseline="0"/>
            </a:lvl4pPr>
            <a:lvl5pPr marL="0" indent="6351" algn="ctr">
              <a:buFont typeface="Amazon Ember" panose="020B0603020204020204" pitchFamily="34" charset="0"/>
              <a:buChar char="​"/>
              <a:defRPr sz="28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25">
            <a:extLst>
              <a:ext uri="{FF2B5EF4-FFF2-40B4-BE49-F238E27FC236}">
                <a16:creationId xmlns:a16="http://schemas.microsoft.com/office/drawing/2014/main" id="{8EF17AF3-5C0E-45FE-A557-5F0C17AD36F5}"/>
              </a:ext>
            </a:extLst>
          </p:cNvPr>
          <p:cNvSpPr>
            <a:spLocks noGrp="1"/>
          </p:cNvSpPr>
          <p:nvPr>
            <p:ph type="body" sz="quarter" idx="16" hasCustomPrompt="1"/>
          </p:nvPr>
        </p:nvSpPr>
        <p:spPr>
          <a:xfrm>
            <a:off x="2200523" y="3015597"/>
            <a:ext cx="2194560" cy="2198407"/>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6" name="Text Placeholder 25">
            <a:extLst>
              <a:ext uri="{FF2B5EF4-FFF2-40B4-BE49-F238E27FC236}">
                <a16:creationId xmlns:a16="http://schemas.microsoft.com/office/drawing/2014/main" id="{B3AFB02E-7A92-4570-84D6-138C5B7C1EBB}"/>
              </a:ext>
            </a:extLst>
          </p:cNvPr>
          <p:cNvSpPr>
            <a:spLocks noGrp="1"/>
          </p:cNvSpPr>
          <p:nvPr>
            <p:ph type="body" sz="quarter" idx="18" hasCustomPrompt="1"/>
          </p:nvPr>
        </p:nvSpPr>
        <p:spPr>
          <a:xfrm>
            <a:off x="2301107" y="3117273"/>
            <a:ext cx="1993392" cy="1995055"/>
          </a:xfrm>
          <a:prstGeom prst="ellipse">
            <a:avLst/>
          </a:pr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7" name="Text Placeholder 25">
            <a:extLst>
              <a:ext uri="{FF2B5EF4-FFF2-40B4-BE49-F238E27FC236}">
                <a16:creationId xmlns:a16="http://schemas.microsoft.com/office/drawing/2014/main" id="{FF8DA019-C332-48C5-B842-2895A96A0306}"/>
              </a:ext>
            </a:extLst>
          </p:cNvPr>
          <p:cNvSpPr>
            <a:spLocks noGrp="1"/>
          </p:cNvSpPr>
          <p:nvPr>
            <p:ph type="body" sz="quarter" idx="19" hasCustomPrompt="1"/>
          </p:nvPr>
        </p:nvSpPr>
        <p:spPr>
          <a:xfrm>
            <a:off x="2410835" y="3229661"/>
            <a:ext cx="1773936" cy="1770277"/>
          </a:xfrm>
          <a:prstGeom prst="ellipse">
            <a:avLst/>
          </a:pr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8" name="Text Placeholder 25">
            <a:extLst>
              <a:ext uri="{FF2B5EF4-FFF2-40B4-BE49-F238E27FC236}">
                <a16:creationId xmlns:a16="http://schemas.microsoft.com/office/drawing/2014/main" id="{CFF93776-D6E5-4451-9C01-290D7A9283C5}"/>
              </a:ext>
            </a:extLst>
          </p:cNvPr>
          <p:cNvSpPr>
            <a:spLocks noGrp="1"/>
          </p:cNvSpPr>
          <p:nvPr>
            <p:ph type="body" sz="quarter" idx="20" hasCustomPrompt="1"/>
          </p:nvPr>
        </p:nvSpPr>
        <p:spPr>
          <a:xfrm>
            <a:off x="5759213" y="3015597"/>
            <a:ext cx="2194560" cy="2198407"/>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9" name="Text Placeholder 25">
            <a:extLst>
              <a:ext uri="{FF2B5EF4-FFF2-40B4-BE49-F238E27FC236}">
                <a16:creationId xmlns:a16="http://schemas.microsoft.com/office/drawing/2014/main" id="{B505B1F6-9787-4F84-BD66-58E613D0262C}"/>
              </a:ext>
            </a:extLst>
          </p:cNvPr>
          <p:cNvSpPr>
            <a:spLocks noGrp="1"/>
          </p:cNvSpPr>
          <p:nvPr>
            <p:ph type="body" sz="quarter" idx="21" hasCustomPrompt="1"/>
          </p:nvPr>
        </p:nvSpPr>
        <p:spPr>
          <a:xfrm>
            <a:off x="5859797" y="3117273"/>
            <a:ext cx="1993392" cy="1995055"/>
          </a:xfrm>
          <a:prstGeom prst="ellipse">
            <a:avLst/>
          </a:pr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40" name="Text Placeholder 25">
            <a:extLst>
              <a:ext uri="{FF2B5EF4-FFF2-40B4-BE49-F238E27FC236}">
                <a16:creationId xmlns:a16="http://schemas.microsoft.com/office/drawing/2014/main" id="{C1F8192F-795D-462D-A036-9D1D087F7BA4}"/>
              </a:ext>
            </a:extLst>
          </p:cNvPr>
          <p:cNvSpPr>
            <a:spLocks noGrp="1"/>
          </p:cNvSpPr>
          <p:nvPr>
            <p:ph type="body" sz="quarter" idx="22" hasCustomPrompt="1"/>
          </p:nvPr>
        </p:nvSpPr>
        <p:spPr>
          <a:xfrm>
            <a:off x="5969525" y="3229661"/>
            <a:ext cx="1773936" cy="1770277"/>
          </a:xfrm>
          <a:prstGeom prst="ellipse">
            <a:avLst/>
          </a:pr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41" name="Text Placeholder 25">
            <a:extLst>
              <a:ext uri="{FF2B5EF4-FFF2-40B4-BE49-F238E27FC236}">
                <a16:creationId xmlns:a16="http://schemas.microsoft.com/office/drawing/2014/main" id="{37B22F6D-2828-421E-99A1-73F3C5AF8B67}"/>
              </a:ext>
            </a:extLst>
          </p:cNvPr>
          <p:cNvSpPr>
            <a:spLocks noGrp="1"/>
          </p:cNvSpPr>
          <p:nvPr>
            <p:ph type="body" sz="quarter" idx="23" hasCustomPrompt="1"/>
          </p:nvPr>
        </p:nvSpPr>
        <p:spPr>
          <a:xfrm>
            <a:off x="9317906" y="3015597"/>
            <a:ext cx="2194560" cy="2198407"/>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42" name="Text Placeholder 25">
            <a:extLst>
              <a:ext uri="{FF2B5EF4-FFF2-40B4-BE49-F238E27FC236}">
                <a16:creationId xmlns:a16="http://schemas.microsoft.com/office/drawing/2014/main" id="{E6E58D4F-0026-4D51-8BD8-A4FD55DF8DCF}"/>
              </a:ext>
            </a:extLst>
          </p:cNvPr>
          <p:cNvSpPr>
            <a:spLocks noGrp="1"/>
          </p:cNvSpPr>
          <p:nvPr>
            <p:ph type="body" sz="quarter" idx="24" hasCustomPrompt="1"/>
          </p:nvPr>
        </p:nvSpPr>
        <p:spPr>
          <a:xfrm>
            <a:off x="9418489" y="3117273"/>
            <a:ext cx="1993392" cy="1995055"/>
          </a:xfrm>
          <a:prstGeom prst="ellipse">
            <a:avLst/>
          </a:pr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43" name="Text Placeholder 25">
            <a:extLst>
              <a:ext uri="{FF2B5EF4-FFF2-40B4-BE49-F238E27FC236}">
                <a16:creationId xmlns:a16="http://schemas.microsoft.com/office/drawing/2014/main" id="{223D57DF-7418-4C75-82C3-81894CA8FB0E}"/>
              </a:ext>
            </a:extLst>
          </p:cNvPr>
          <p:cNvSpPr>
            <a:spLocks noGrp="1"/>
          </p:cNvSpPr>
          <p:nvPr>
            <p:ph type="body" sz="quarter" idx="25" hasCustomPrompt="1"/>
          </p:nvPr>
        </p:nvSpPr>
        <p:spPr>
          <a:xfrm>
            <a:off x="9528217" y="3229661"/>
            <a:ext cx="1773936" cy="1770277"/>
          </a:xfrm>
          <a:prstGeom prst="ellipse">
            <a:avLst/>
          </a:pr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2" name="Footer Placeholder 1">
            <a:extLst>
              <a:ext uri="{FF2B5EF4-FFF2-40B4-BE49-F238E27FC236}">
                <a16:creationId xmlns:a16="http://schemas.microsoft.com/office/drawing/2014/main" id="{8DAF81FD-5E06-415F-997B-2C47E2A5226D}"/>
              </a:ext>
            </a:extLst>
          </p:cNvPr>
          <p:cNvSpPr>
            <a:spLocks noGrp="1"/>
          </p:cNvSpPr>
          <p:nvPr>
            <p:ph type="ftr" sz="quarter" idx="26"/>
          </p:nvPr>
        </p:nvSpPr>
        <p:spPr/>
        <p:txBody>
          <a:bodyPr/>
          <a:lstStyle/>
          <a:p>
            <a:endParaRPr lang="en-US" dirty="0"/>
          </a:p>
        </p:txBody>
      </p:sp>
    </p:spTree>
    <p:custDataLst>
      <p:tags r:id="rId1"/>
    </p:custDataLst>
    <p:extLst>
      <p:ext uri="{BB962C8B-B14F-4D97-AF65-F5344CB8AC3E}">
        <p14:creationId xmlns:p14="http://schemas.microsoft.com/office/powerpoint/2010/main" val="42140711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200" fill="hold"/>
                                        <p:tgtEl>
                                          <p:spTgt spid="35"/>
                                        </p:tgtEl>
                                        <p:attrNameLst>
                                          <p:attrName>ppt_w</p:attrName>
                                        </p:attrNameLst>
                                      </p:cBhvr>
                                      <p:tavLst>
                                        <p:tav tm="0">
                                          <p:val>
                                            <p:fltVal val="0"/>
                                          </p:val>
                                        </p:tav>
                                        <p:tav tm="100000">
                                          <p:val>
                                            <p:strVal val="#ppt_w"/>
                                          </p:val>
                                        </p:tav>
                                      </p:tavLst>
                                    </p:anim>
                                    <p:anim calcmode="lin" valueType="num">
                                      <p:cBhvr>
                                        <p:cTn id="8" dur="200" fill="hold"/>
                                        <p:tgtEl>
                                          <p:spTgt spid="35"/>
                                        </p:tgtEl>
                                        <p:attrNameLst>
                                          <p:attrName>ppt_h</p:attrName>
                                        </p:attrNameLst>
                                      </p:cBhvr>
                                      <p:tavLst>
                                        <p:tav tm="0">
                                          <p:val>
                                            <p:fltVal val="0"/>
                                          </p:val>
                                        </p:tav>
                                        <p:tav tm="100000">
                                          <p:val>
                                            <p:strVal val="#ppt_h"/>
                                          </p:val>
                                        </p:tav>
                                      </p:tavLst>
                                    </p:anim>
                                  </p:childTnLst>
                                </p:cTn>
                              </p:par>
                              <p:par>
                                <p:cTn id="9" presetID="6" presetClass="emph" presetSubtype="0" accel="20000" decel="80000" fill="hold" grpId="1" nodeType="withEffect">
                                  <p:stCondLst>
                                    <p:cond delay="0"/>
                                  </p:stCondLst>
                                  <p:childTnLst>
                                    <p:animScale>
                                      <p:cBhvr>
                                        <p:cTn id="10" dur="750" fill="hold"/>
                                        <p:tgtEl>
                                          <p:spTgt spid="35"/>
                                        </p:tgtEl>
                                      </p:cBhvr>
                                      <p:by x="110000" y="110000"/>
                                    </p:animScale>
                                  </p:childTnLst>
                                </p:cTn>
                              </p:par>
                              <p:par>
                                <p:cTn id="11" presetID="6" presetClass="emph" presetSubtype="0" accel="50000" decel="50000" fill="hold" grpId="2" nodeType="withEffect">
                                  <p:stCondLst>
                                    <p:cond delay="0"/>
                                  </p:stCondLst>
                                  <p:childTnLst>
                                    <p:animScale>
                                      <p:cBhvr>
                                        <p:cTn id="12" dur="250" fill="hold"/>
                                        <p:tgtEl>
                                          <p:spTgt spid="35"/>
                                        </p:tgtEl>
                                      </p:cBhvr>
                                      <p:by x="91000" y="91000"/>
                                    </p:animScale>
                                  </p:childTnLst>
                                </p:cTn>
                              </p:par>
                              <p:par>
                                <p:cTn id="13" presetID="23" presetClass="entr" presetSubtype="16"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200" fill="hold"/>
                                        <p:tgtEl>
                                          <p:spTgt spid="36"/>
                                        </p:tgtEl>
                                        <p:attrNameLst>
                                          <p:attrName>ppt_w</p:attrName>
                                        </p:attrNameLst>
                                      </p:cBhvr>
                                      <p:tavLst>
                                        <p:tav tm="0">
                                          <p:val>
                                            <p:fltVal val="0"/>
                                          </p:val>
                                        </p:tav>
                                        <p:tav tm="100000">
                                          <p:val>
                                            <p:strVal val="#ppt_w"/>
                                          </p:val>
                                        </p:tav>
                                      </p:tavLst>
                                    </p:anim>
                                    <p:anim calcmode="lin" valueType="num">
                                      <p:cBhvr>
                                        <p:cTn id="16" dur="200" fill="hold"/>
                                        <p:tgtEl>
                                          <p:spTgt spid="36"/>
                                        </p:tgtEl>
                                        <p:attrNameLst>
                                          <p:attrName>ppt_h</p:attrName>
                                        </p:attrNameLst>
                                      </p:cBhvr>
                                      <p:tavLst>
                                        <p:tav tm="0">
                                          <p:val>
                                            <p:fltVal val="0"/>
                                          </p:val>
                                        </p:tav>
                                        <p:tav tm="100000">
                                          <p:val>
                                            <p:strVal val="#ppt_h"/>
                                          </p:val>
                                        </p:tav>
                                      </p:tavLst>
                                    </p:anim>
                                  </p:childTnLst>
                                </p:cTn>
                              </p:par>
                              <p:par>
                                <p:cTn id="17" presetID="6" presetClass="emph" presetSubtype="0" accel="20000" decel="80000" fill="hold" grpId="1" nodeType="withEffect">
                                  <p:stCondLst>
                                    <p:cond delay="0"/>
                                  </p:stCondLst>
                                  <p:childTnLst>
                                    <p:animScale>
                                      <p:cBhvr>
                                        <p:cTn id="18" dur="750" fill="hold"/>
                                        <p:tgtEl>
                                          <p:spTgt spid="36"/>
                                        </p:tgtEl>
                                      </p:cBhvr>
                                      <p:by x="110000" y="110000"/>
                                    </p:animScale>
                                  </p:childTnLst>
                                </p:cTn>
                              </p:par>
                              <p:par>
                                <p:cTn id="19" presetID="6" presetClass="emph" presetSubtype="0" accel="50000" decel="50000" fill="hold" grpId="2" nodeType="withEffect">
                                  <p:stCondLst>
                                    <p:cond delay="0"/>
                                  </p:stCondLst>
                                  <p:childTnLst>
                                    <p:animScale>
                                      <p:cBhvr>
                                        <p:cTn id="20" dur="250" fill="hold"/>
                                        <p:tgtEl>
                                          <p:spTgt spid="36"/>
                                        </p:tgtEl>
                                      </p:cBhvr>
                                      <p:by x="91000" y="91000"/>
                                    </p:animScale>
                                  </p:childTnLst>
                                </p:cTn>
                              </p:par>
                              <p:par>
                                <p:cTn id="21" presetID="23" presetClass="entr" presetSubtype="16"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200" fill="hold"/>
                                        <p:tgtEl>
                                          <p:spTgt spid="37"/>
                                        </p:tgtEl>
                                        <p:attrNameLst>
                                          <p:attrName>ppt_w</p:attrName>
                                        </p:attrNameLst>
                                      </p:cBhvr>
                                      <p:tavLst>
                                        <p:tav tm="0">
                                          <p:val>
                                            <p:fltVal val="0"/>
                                          </p:val>
                                        </p:tav>
                                        <p:tav tm="100000">
                                          <p:val>
                                            <p:strVal val="#ppt_w"/>
                                          </p:val>
                                        </p:tav>
                                      </p:tavLst>
                                    </p:anim>
                                    <p:anim calcmode="lin" valueType="num">
                                      <p:cBhvr>
                                        <p:cTn id="24" dur="200" fill="hold"/>
                                        <p:tgtEl>
                                          <p:spTgt spid="37"/>
                                        </p:tgtEl>
                                        <p:attrNameLst>
                                          <p:attrName>ppt_h</p:attrName>
                                        </p:attrNameLst>
                                      </p:cBhvr>
                                      <p:tavLst>
                                        <p:tav tm="0">
                                          <p:val>
                                            <p:fltVal val="0"/>
                                          </p:val>
                                        </p:tav>
                                        <p:tav tm="100000">
                                          <p:val>
                                            <p:strVal val="#ppt_h"/>
                                          </p:val>
                                        </p:tav>
                                      </p:tavLst>
                                    </p:anim>
                                  </p:childTnLst>
                                </p:cTn>
                              </p:par>
                              <p:par>
                                <p:cTn id="25" presetID="6" presetClass="emph" presetSubtype="0" accel="20000" decel="80000" fill="hold" grpId="1" nodeType="withEffect">
                                  <p:stCondLst>
                                    <p:cond delay="0"/>
                                  </p:stCondLst>
                                  <p:childTnLst>
                                    <p:animScale>
                                      <p:cBhvr>
                                        <p:cTn id="26" dur="750" fill="hold"/>
                                        <p:tgtEl>
                                          <p:spTgt spid="37"/>
                                        </p:tgtEl>
                                      </p:cBhvr>
                                      <p:by x="110000" y="110000"/>
                                    </p:animScale>
                                  </p:childTnLst>
                                </p:cTn>
                              </p:par>
                              <p:par>
                                <p:cTn id="27" presetID="6" presetClass="emph" presetSubtype="0" accel="50000" decel="50000" fill="hold" grpId="2" nodeType="withEffect">
                                  <p:stCondLst>
                                    <p:cond delay="0"/>
                                  </p:stCondLst>
                                  <p:childTnLst>
                                    <p:animScale>
                                      <p:cBhvr>
                                        <p:cTn id="28" dur="250" fill="hold"/>
                                        <p:tgtEl>
                                          <p:spTgt spid="37"/>
                                        </p:tgtEl>
                                      </p:cBhvr>
                                      <p:by x="91000" y="91000"/>
                                    </p:animScale>
                                  </p:childTnLst>
                                </p:cTn>
                              </p:par>
                              <p:par>
                                <p:cTn id="29" presetID="23"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200" fill="hold"/>
                                        <p:tgtEl>
                                          <p:spTgt spid="38"/>
                                        </p:tgtEl>
                                        <p:attrNameLst>
                                          <p:attrName>ppt_w</p:attrName>
                                        </p:attrNameLst>
                                      </p:cBhvr>
                                      <p:tavLst>
                                        <p:tav tm="0">
                                          <p:val>
                                            <p:fltVal val="0"/>
                                          </p:val>
                                        </p:tav>
                                        <p:tav tm="100000">
                                          <p:val>
                                            <p:strVal val="#ppt_w"/>
                                          </p:val>
                                        </p:tav>
                                      </p:tavLst>
                                    </p:anim>
                                    <p:anim calcmode="lin" valueType="num">
                                      <p:cBhvr>
                                        <p:cTn id="32" dur="200" fill="hold"/>
                                        <p:tgtEl>
                                          <p:spTgt spid="38"/>
                                        </p:tgtEl>
                                        <p:attrNameLst>
                                          <p:attrName>ppt_h</p:attrName>
                                        </p:attrNameLst>
                                      </p:cBhvr>
                                      <p:tavLst>
                                        <p:tav tm="0">
                                          <p:val>
                                            <p:fltVal val="0"/>
                                          </p:val>
                                        </p:tav>
                                        <p:tav tm="100000">
                                          <p:val>
                                            <p:strVal val="#ppt_h"/>
                                          </p:val>
                                        </p:tav>
                                      </p:tavLst>
                                    </p:anim>
                                  </p:childTnLst>
                                </p:cTn>
                              </p:par>
                              <p:par>
                                <p:cTn id="33" presetID="6" presetClass="emph" presetSubtype="0" accel="20000" decel="80000" fill="hold" grpId="1" nodeType="withEffect">
                                  <p:stCondLst>
                                    <p:cond delay="0"/>
                                  </p:stCondLst>
                                  <p:childTnLst>
                                    <p:animScale>
                                      <p:cBhvr>
                                        <p:cTn id="34" dur="750" fill="hold"/>
                                        <p:tgtEl>
                                          <p:spTgt spid="38"/>
                                        </p:tgtEl>
                                      </p:cBhvr>
                                      <p:by x="110000" y="110000"/>
                                    </p:animScale>
                                  </p:childTnLst>
                                </p:cTn>
                              </p:par>
                              <p:par>
                                <p:cTn id="35" presetID="6" presetClass="emph" presetSubtype="0" accel="50000" decel="50000" fill="hold" grpId="2" nodeType="withEffect">
                                  <p:stCondLst>
                                    <p:cond delay="0"/>
                                  </p:stCondLst>
                                  <p:childTnLst>
                                    <p:animScale>
                                      <p:cBhvr>
                                        <p:cTn id="36" dur="250" fill="hold"/>
                                        <p:tgtEl>
                                          <p:spTgt spid="38"/>
                                        </p:tgtEl>
                                      </p:cBhvr>
                                      <p:by x="91000" y="91000"/>
                                    </p:animScale>
                                  </p:childTnLst>
                                </p:cTn>
                              </p:par>
                              <p:par>
                                <p:cTn id="37" presetID="23" presetClass="entr" presetSubtype="16"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200" fill="hold"/>
                                        <p:tgtEl>
                                          <p:spTgt spid="39"/>
                                        </p:tgtEl>
                                        <p:attrNameLst>
                                          <p:attrName>ppt_w</p:attrName>
                                        </p:attrNameLst>
                                      </p:cBhvr>
                                      <p:tavLst>
                                        <p:tav tm="0">
                                          <p:val>
                                            <p:fltVal val="0"/>
                                          </p:val>
                                        </p:tav>
                                        <p:tav tm="100000">
                                          <p:val>
                                            <p:strVal val="#ppt_w"/>
                                          </p:val>
                                        </p:tav>
                                      </p:tavLst>
                                    </p:anim>
                                    <p:anim calcmode="lin" valueType="num">
                                      <p:cBhvr>
                                        <p:cTn id="40" dur="200" fill="hold"/>
                                        <p:tgtEl>
                                          <p:spTgt spid="39"/>
                                        </p:tgtEl>
                                        <p:attrNameLst>
                                          <p:attrName>ppt_h</p:attrName>
                                        </p:attrNameLst>
                                      </p:cBhvr>
                                      <p:tavLst>
                                        <p:tav tm="0">
                                          <p:val>
                                            <p:fltVal val="0"/>
                                          </p:val>
                                        </p:tav>
                                        <p:tav tm="100000">
                                          <p:val>
                                            <p:strVal val="#ppt_h"/>
                                          </p:val>
                                        </p:tav>
                                      </p:tavLst>
                                    </p:anim>
                                  </p:childTnLst>
                                </p:cTn>
                              </p:par>
                              <p:par>
                                <p:cTn id="41" presetID="6" presetClass="emph" presetSubtype="0" accel="20000" decel="80000" fill="hold" grpId="1" nodeType="withEffect">
                                  <p:stCondLst>
                                    <p:cond delay="0"/>
                                  </p:stCondLst>
                                  <p:childTnLst>
                                    <p:animScale>
                                      <p:cBhvr>
                                        <p:cTn id="42" dur="750" fill="hold"/>
                                        <p:tgtEl>
                                          <p:spTgt spid="39"/>
                                        </p:tgtEl>
                                      </p:cBhvr>
                                      <p:by x="110000" y="110000"/>
                                    </p:animScale>
                                  </p:childTnLst>
                                </p:cTn>
                              </p:par>
                              <p:par>
                                <p:cTn id="43" presetID="6" presetClass="emph" presetSubtype="0" accel="50000" decel="50000" fill="hold" grpId="2" nodeType="withEffect">
                                  <p:stCondLst>
                                    <p:cond delay="0"/>
                                  </p:stCondLst>
                                  <p:childTnLst>
                                    <p:animScale>
                                      <p:cBhvr>
                                        <p:cTn id="44" dur="250" fill="hold"/>
                                        <p:tgtEl>
                                          <p:spTgt spid="39"/>
                                        </p:tgtEl>
                                      </p:cBhvr>
                                      <p:by x="91000" y="91000"/>
                                    </p:animScale>
                                  </p:childTnLst>
                                </p:cTn>
                              </p:par>
                              <p:par>
                                <p:cTn id="45" presetID="23" presetClass="entr" presetSubtype="16"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200" fill="hold"/>
                                        <p:tgtEl>
                                          <p:spTgt spid="40"/>
                                        </p:tgtEl>
                                        <p:attrNameLst>
                                          <p:attrName>ppt_w</p:attrName>
                                        </p:attrNameLst>
                                      </p:cBhvr>
                                      <p:tavLst>
                                        <p:tav tm="0">
                                          <p:val>
                                            <p:fltVal val="0"/>
                                          </p:val>
                                        </p:tav>
                                        <p:tav tm="100000">
                                          <p:val>
                                            <p:strVal val="#ppt_w"/>
                                          </p:val>
                                        </p:tav>
                                      </p:tavLst>
                                    </p:anim>
                                    <p:anim calcmode="lin" valueType="num">
                                      <p:cBhvr>
                                        <p:cTn id="48" dur="200" fill="hold"/>
                                        <p:tgtEl>
                                          <p:spTgt spid="40"/>
                                        </p:tgtEl>
                                        <p:attrNameLst>
                                          <p:attrName>ppt_h</p:attrName>
                                        </p:attrNameLst>
                                      </p:cBhvr>
                                      <p:tavLst>
                                        <p:tav tm="0">
                                          <p:val>
                                            <p:fltVal val="0"/>
                                          </p:val>
                                        </p:tav>
                                        <p:tav tm="100000">
                                          <p:val>
                                            <p:strVal val="#ppt_h"/>
                                          </p:val>
                                        </p:tav>
                                      </p:tavLst>
                                    </p:anim>
                                  </p:childTnLst>
                                </p:cTn>
                              </p:par>
                              <p:par>
                                <p:cTn id="49" presetID="6" presetClass="emph" presetSubtype="0" accel="20000" decel="80000" fill="hold" grpId="1" nodeType="withEffect">
                                  <p:stCondLst>
                                    <p:cond delay="0"/>
                                  </p:stCondLst>
                                  <p:childTnLst>
                                    <p:animScale>
                                      <p:cBhvr>
                                        <p:cTn id="50" dur="750" fill="hold"/>
                                        <p:tgtEl>
                                          <p:spTgt spid="40"/>
                                        </p:tgtEl>
                                      </p:cBhvr>
                                      <p:by x="110000" y="110000"/>
                                    </p:animScale>
                                  </p:childTnLst>
                                </p:cTn>
                              </p:par>
                              <p:par>
                                <p:cTn id="51" presetID="6" presetClass="emph" presetSubtype="0" accel="50000" decel="50000" fill="hold" grpId="2" nodeType="withEffect">
                                  <p:stCondLst>
                                    <p:cond delay="0"/>
                                  </p:stCondLst>
                                  <p:childTnLst>
                                    <p:animScale>
                                      <p:cBhvr>
                                        <p:cTn id="52" dur="250" fill="hold"/>
                                        <p:tgtEl>
                                          <p:spTgt spid="40"/>
                                        </p:tgtEl>
                                      </p:cBhvr>
                                      <p:by x="91000" y="91000"/>
                                    </p:animScale>
                                  </p:childTnLst>
                                </p:cTn>
                              </p:par>
                              <p:par>
                                <p:cTn id="53" presetID="23" presetClass="entr" presetSubtype="16"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200" fill="hold"/>
                                        <p:tgtEl>
                                          <p:spTgt spid="41"/>
                                        </p:tgtEl>
                                        <p:attrNameLst>
                                          <p:attrName>ppt_w</p:attrName>
                                        </p:attrNameLst>
                                      </p:cBhvr>
                                      <p:tavLst>
                                        <p:tav tm="0">
                                          <p:val>
                                            <p:fltVal val="0"/>
                                          </p:val>
                                        </p:tav>
                                        <p:tav tm="100000">
                                          <p:val>
                                            <p:strVal val="#ppt_w"/>
                                          </p:val>
                                        </p:tav>
                                      </p:tavLst>
                                    </p:anim>
                                    <p:anim calcmode="lin" valueType="num">
                                      <p:cBhvr>
                                        <p:cTn id="56" dur="200" fill="hold"/>
                                        <p:tgtEl>
                                          <p:spTgt spid="41"/>
                                        </p:tgtEl>
                                        <p:attrNameLst>
                                          <p:attrName>ppt_h</p:attrName>
                                        </p:attrNameLst>
                                      </p:cBhvr>
                                      <p:tavLst>
                                        <p:tav tm="0">
                                          <p:val>
                                            <p:fltVal val="0"/>
                                          </p:val>
                                        </p:tav>
                                        <p:tav tm="100000">
                                          <p:val>
                                            <p:strVal val="#ppt_h"/>
                                          </p:val>
                                        </p:tav>
                                      </p:tavLst>
                                    </p:anim>
                                  </p:childTnLst>
                                </p:cTn>
                              </p:par>
                              <p:par>
                                <p:cTn id="57" presetID="6" presetClass="emph" presetSubtype="0" accel="20000" decel="80000" fill="hold" grpId="1" nodeType="withEffect">
                                  <p:stCondLst>
                                    <p:cond delay="0"/>
                                  </p:stCondLst>
                                  <p:childTnLst>
                                    <p:animScale>
                                      <p:cBhvr>
                                        <p:cTn id="58" dur="750" fill="hold"/>
                                        <p:tgtEl>
                                          <p:spTgt spid="41"/>
                                        </p:tgtEl>
                                      </p:cBhvr>
                                      <p:by x="110000" y="110000"/>
                                    </p:animScale>
                                  </p:childTnLst>
                                </p:cTn>
                              </p:par>
                              <p:par>
                                <p:cTn id="59" presetID="6" presetClass="emph" presetSubtype="0" accel="50000" decel="50000" fill="hold" grpId="2" nodeType="withEffect">
                                  <p:stCondLst>
                                    <p:cond delay="0"/>
                                  </p:stCondLst>
                                  <p:childTnLst>
                                    <p:animScale>
                                      <p:cBhvr>
                                        <p:cTn id="60" dur="250" fill="hold"/>
                                        <p:tgtEl>
                                          <p:spTgt spid="41"/>
                                        </p:tgtEl>
                                      </p:cBhvr>
                                      <p:by x="91000" y="91000"/>
                                    </p:animScale>
                                  </p:childTnLst>
                                </p:cTn>
                              </p:par>
                              <p:par>
                                <p:cTn id="61" presetID="23" presetClass="entr" presetSubtype="16"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p:cTn id="63" dur="200" fill="hold"/>
                                        <p:tgtEl>
                                          <p:spTgt spid="42"/>
                                        </p:tgtEl>
                                        <p:attrNameLst>
                                          <p:attrName>ppt_w</p:attrName>
                                        </p:attrNameLst>
                                      </p:cBhvr>
                                      <p:tavLst>
                                        <p:tav tm="0">
                                          <p:val>
                                            <p:fltVal val="0"/>
                                          </p:val>
                                        </p:tav>
                                        <p:tav tm="100000">
                                          <p:val>
                                            <p:strVal val="#ppt_w"/>
                                          </p:val>
                                        </p:tav>
                                      </p:tavLst>
                                    </p:anim>
                                    <p:anim calcmode="lin" valueType="num">
                                      <p:cBhvr>
                                        <p:cTn id="64" dur="200" fill="hold"/>
                                        <p:tgtEl>
                                          <p:spTgt spid="42"/>
                                        </p:tgtEl>
                                        <p:attrNameLst>
                                          <p:attrName>ppt_h</p:attrName>
                                        </p:attrNameLst>
                                      </p:cBhvr>
                                      <p:tavLst>
                                        <p:tav tm="0">
                                          <p:val>
                                            <p:fltVal val="0"/>
                                          </p:val>
                                        </p:tav>
                                        <p:tav tm="100000">
                                          <p:val>
                                            <p:strVal val="#ppt_h"/>
                                          </p:val>
                                        </p:tav>
                                      </p:tavLst>
                                    </p:anim>
                                  </p:childTnLst>
                                </p:cTn>
                              </p:par>
                              <p:par>
                                <p:cTn id="65" presetID="6" presetClass="emph" presetSubtype="0" accel="20000" decel="80000" fill="hold" grpId="1" nodeType="withEffect">
                                  <p:stCondLst>
                                    <p:cond delay="0"/>
                                  </p:stCondLst>
                                  <p:childTnLst>
                                    <p:animScale>
                                      <p:cBhvr>
                                        <p:cTn id="66" dur="750" fill="hold"/>
                                        <p:tgtEl>
                                          <p:spTgt spid="42"/>
                                        </p:tgtEl>
                                      </p:cBhvr>
                                      <p:by x="110000" y="110000"/>
                                    </p:animScale>
                                  </p:childTnLst>
                                </p:cTn>
                              </p:par>
                              <p:par>
                                <p:cTn id="67" presetID="6" presetClass="emph" presetSubtype="0" accel="50000" decel="50000" fill="hold" grpId="2" nodeType="withEffect">
                                  <p:stCondLst>
                                    <p:cond delay="0"/>
                                  </p:stCondLst>
                                  <p:childTnLst>
                                    <p:animScale>
                                      <p:cBhvr>
                                        <p:cTn id="68" dur="250" fill="hold"/>
                                        <p:tgtEl>
                                          <p:spTgt spid="42"/>
                                        </p:tgtEl>
                                      </p:cBhvr>
                                      <p:by x="91000" y="91000"/>
                                    </p:animScale>
                                  </p:childTnLst>
                                </p:cTn>
                              </p:par>
                              <p:par>
                                <p:cTn id="69" presetID="23" presetClass="entr" presetSubtype="16"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p:cTn id="71" dur="200" fill="hold"/>
                                        <p:tgtEl>
                                          <p:spTgt spid="43"/>
                                        </p:tgtEl>
                                        <p:attrNameLst>
                                          <p:attrName>ppt_w</p:attrName>
                                        </p:attrNameLst>
                                      </p:cBhvr>
                                      <p:tavLst>
                                        <p:tav tm="0">
                                          <p:val>
                                            <p:fltVal val="0"/>
                                          </p:val>
                                        </p:tav>
                                        <p:tav tm="100000">
                                          <p:val>
                                            <p:strVal val="#ppt_w"/>
                                          </p:val>
                                        </p:tav>
                                      </p:tavLst>
                                    </p:anim>
                                    <p:anim calcmode="lin" valueType="num">
                                      <p:cBhvr>
                                        <p:cTn id="72" dur="200" fill="hold"/>
                                        <p:tgtEl>
                                          <p:spTgt spid="43"/>
                                        </p:tgtEl>
                                        <p:attrNameLst>
                                          <p:attrName>ppt_h</p:attrName>
                                        </p:attrNameLst>
                                      </p:cBhvr>
                                      <p:tavLst>
                                        <p:tav tm="0">
                                          <p:val>
                                            <p:fltVal val="0"/>
                                          </p:val>
                                        </p:tav>
                                        <p:tav tm="100000">
                                          <p:val>
                                            <p:strVal val="#ppt_h"/>
                                          </p:val>
                                        </p:tav>
                                      </p:tavLst>
                                    </p:anim>
                                  </p:childTnLst>
                                </p:cTn>
                              </p:par>
                              <p:par>
                                <p:cTn id="73" presetID="6" presetClass="emph" presetSubtype="0" accel="20000" decel="80000" fill="hold" grpId="1" nodeType="withEffect">
                                  <p:stCondLst>
                                    <p:cond delay="0"/>
                                  </p:stCondLst>
                                  <p:childTnLst>
                                    <p:animScale>
                                      <p:cBhvr>
                                        <p:cTn id="74" dur="750" fill="hold"/>
                                        <p:tgtEl>
                                          <p:spTgt spid="43"/>
                                        </p:tgtEl>
                                      </p:cBhvr>
                                      <p:by x="110000" y="110000"/>
                                    </p:animScale>
                                  </p:childTnLst>
                                </p:cTn>
                              </p:par>
                              <p:par>
                                <p:cTn id="75" presetID="6" presetClass="emph" presetSubtype="0" accel="50000" decel="50000" fill="hold" grpId="2" nodeType="withEffect">
                                  <p:stCondLst>
                                    <p:cond delay="0"/>
                                  </p:stCondLst>
                                  <p:childTnLst>
                                    <p:animScale>
                                      <p:cBhvr>
                                        <p:cTn id="76" dur="250" fill="hold"/>
                                        <p:tgtEl>
                                          <p:spTgt spid="43"/>
                                        </p:tgtEl>
                                      </p:cBhvr>
                                      <p:by x="91000" y="91000"/>
                                    </p:animScale>
                                  </p:childTnLst>
                                </p:cTn>
                              </p:par>
                              <p:par>
                                <p:cTn id="77" presetID="22" presetClass="entr" presetSubtype="8"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
                                            <p:txEl>
                                              <p:pRg st="0" end="0"/>
                                            </p:txEl>
                                          </p:spTgt>
                                        </p:tgtEl>
                                        <p:attrNameLst>
                                          <p:attrName>style.visibility</p:attrName>
                                        </p:attrNameLst>
                                      </p:cBhvr>
                                      <p:to>
                                        <p:strVal val="visible"/>
                                      </p:to>
                                    </p:set>
                                    <p:animEffect transition="in" filter="fade">
                                      <p:cBhvr>
                                        <p:cTn id="82" dur="500"/>
                                        <p:tgtEl>
                                          <p:spTgt spid="7">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
                                            <p:txEl>
                                              <p:pRg st="1" end="1"/>
                                            </p:txEl>
                                          </p:spTgt>
                                        </p:tgtEl>
                                        <p:attrNameLst>
                                          <p:attrName>style.visibility</p:attrName>
                                        </p:attrNameLst>
                                      </p:cBhvr>
                                      <p:to>
                                        <p:strVal val="visible"/>
                                      </p:to>
                                    </p:set>
                                    <p:animEffect transition="in" filter="fade">
                                      <p:cBhvr>
                                        <p:cTn id="85" dur="500"/>
                                        <p:tgtEl>
                                          <p:spTgt spid="7">
                                            <p:txEl>
                                              <p:pRg st="1" end="1"/>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
                                            <p:txEl>
                                              <p:pRg st="2" end="2"/>
                                            </p:txEl>
                                          </p:spTgt>
                                        </p:tgtEl>
                                        <p:attrNameLst>
                                          <p:attrName>style.visibility</p:attrName>
                                        </p:attrNameLst>
                                      </p:cBhvr>
                                      <p:to>
                                        <p:strVal val="visible"/>
                                      </p:to>
                                    </p:set>
                                    <p:animEffect transition="in" filter="fade">
                                      <p:cBhvr>
                                        <p:cTn id="88" dur="500"/>
                                        <p:tgtEl>
                                          <p:spTgt spid="7">
                                            <p:txEl>
                                              <p:pRg st="2" end="2"/>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
                                            <p:txEl>
                                              <p:pRg st="3" end="3"/>
                                            </p:txEl>
                                          </p:spTgt>
                                        </p:tgtEl>
                                        <p:attrNameLst>
                                          <p:attrName>style.visibility</p:attrName>
                                        </p:attrNameLst>
                                      </p:cBhvr>
                                      <p:to>
                                        <p:strVal val="visible"/>
                                      </p:to>
                                    </p:set>
                                    <p:animEffect transition="in" filter="fade">
                                      <p:cBhvr>
                                        <p:cTn id="91" dur="500"/>
                                        <p:tgtEl>
                                          <p:spTgt spid="7">
                                            <p:txEl>
                                              <p:pRg st="3" end="3"/>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
                                            <p:txEl>
                                              <p:pRg st="4" end="4"/>
                                            </p:txEl>
                                          </p:spTgt>
                                        </p:tgtEl>
                                        <p:attrNameLst>
                                          <p:attrName>style.visibility</p:attrName>
                                        </p:attrNameLst>
                                      </p:cBhvr>
                                      <p:to>
                                        <p:strVal val="visible"/>
                                      </p:to>
                                    </p:set>
                                    <p:animEffect transition="in" filter="fade">
                                      <p:cBhvr>
                                        <p:cTn id="94" dur="500"/>
                                        <p:tgtEl>
                                          <p:spTgt spid="7">
                                            <p:txEl>
                                              <p:pRg st="4" end="4"/>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3">
                                            <p:txEl>
                                              <p:pRg st="0" end="0"/>
                                            </p:txEl>
                                          </p:spTgt>
                                        </p:tgtEl>
                                        <p:attrNameLst>
                                          <p:attrName>style.visibility</p:attrName>
                                        </p:attrNameLst>
                                      </p:cBhvr>
                                      <p:to>
                                        <p:strVal val="visible"/>
                                      </p:to>
                                    </p:set>
                                    <p:animEffect transition="in" filter="fade">
                                      <p:cBhvr>
                                        <p:cTn id="97" dur="500"/>
                                        <p:tgtEl>
                                          <p:spTgt spid="33">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3">
                                            <p:txEl>
                                              <p:pRg st="1" end="1"/>
                                            </p:txEl>
                                          </p:spTgt>
                                        </p:tgtEl>
                                        <p:attrNameLst>
                                          <p:attrName>style.visibility</p:attrName>
                                        </p:attrNameLst>
                                      </p:cBhvr>
                                      <p:to>
                                        <p:strVal val="visible"/>
                                      </p:to>
                                    </p:set>
                                    <p:animEffect transition="in" filter="fade">
                                      <p:cBhvr>
                                        <p:cTn id="100" dur="500"/>
                                        <p:tgtEl>
                                          <p:spTgt spid="33">
                                            <p:txEl>
                                              <p:pRg st="1" end="1"/>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3">
                                            <p:txEl>
                                              <p:pRg st="2" end="2"/>
                                            </p:txEl>
                                          </p:spTgt>
                                        </p:tgtEl>
                                        <p:attrNameLst>
                                          <p:attrName>style.visibility</p:attrName>
                                        </p:attrNameLst>
                                      </p:cBhvr>
                                      <p:to>
                                        <p:strVal val="visible"/>
                                      </p:to>
                                    </p:set>
                                    <p:animEffect transition="in" filter="fade">
                                      <p:cBhvr>
                                        <p:cTn id="103" dur="500"/>
                                        <p:tgtEl>
                                          <p:spTgt spid="33">
                                            <p:txEl>
                                              <p:pRg st="2" end="2"/>
                                            </p:tx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3">
                                            <p:txEl>
                                              <p:pRg st="3" end="3"/>
                                            </p:txEl>
                                          </p:spTgt>
                                        </p:tgtEl>
                                        <p:attrNameLst>
                                          <p:attrName>style.visibility</p:attrName>
                                        </p:attrNameLst>
                                      </p:cBhvr>
                                      <p:to>
                                        <p:strVal val="visible"/>
                                      </p:to>
                                    </p:set>
                                    <p:animEffect transition="in" filter="fade">
                                      <p:cBhvr>
                                        <p:cTn id="106" dur="500"/>
                                        <p:tgtEl>
                                          <p:spTgt spid="33">
                                            <p:txEl>
                                              <p:pRg st="3" end="3"/>
                                            </p:tx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3">
                                            <p:txEl>
                                              <p:pRg st="4" end="4"/>
                                            </p:txEl>
                                          </p:spTgt>
                                        </p:tgtEl>
                                        <p:attrNameLst>
                                          <p:attrName>style.visibility</p:attrName>
                                        </p:attrNameLst>
                                      </p:cBhvr>
                                      <p:to>
                                        <p:strVal val="visible"/>
                                      </p:to>
                                    </p:set>
                                    <p:animEffect transition="in" filter="fade">
                                      <p:cBhvr>
                                        <p:cTn id="109" dur="500"/>
                                        <p:tgtEl>
                                          <p:spTgt spid="33">
                                            <p:txEl>
                                              <p:pRg st="4" end="4"/>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4">
                                            <p:txEl>
                                              <p:pRg st="0" end="0"/>
                                            </p:txEl>
                                          </p:spTgt>
                                        </p:tgtEl>
                                        <p:attrNameLst>
                                          <p:attrName>style.visibility</p:attrName>
                                        </p:attrNameLst>
                                      </p:cBhvr>
                                      <p:to>
                                        <p:strVal val="visible"/>
                                      </p:to>
                                    </p:set>
                                    <p:animEffect transition="in" filter="fade">
                                      <p:cBhvr>
                                        <p:cTn id="112" dur="500"/>
                                        <p:tgtEl>
                                          <p:spTgt spid="34">
                                            <p:txEl>
                                              <p:pRg st="0" end="0"/>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4">
                                            <p:txEl>
                                              <p:pRg st="1" end="1"/>
                                            </p:txEl>
                                          </p:spTgt>
                                        </p:tgtEl>
                                        <p:attrNameLst>
                                          <p:attrName>style.visibility</p:attrName>
                                        </p:attrNameLst>
                                      </p:cBhvr>
                                      <p:to>
                                        <p:strVal val="visible"/>
                                      </p:to>
                                    </p:set>
                                    <p:animEffect transition="in" filter="fade">
                                      <p:cBhvr>
                                        <p:cTn id="115" dur="500"/>
                                        <p:tgtEl>
                                          <p:spTgt spid="34">
                                            <p:txEl>
                                              <p:pRg st="1" end="1"/>
                                            </p:tx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4">
                                            <p:txEl>
                                              <p:pRg st="2" end="2"/>
                                            </p:txEl>
                                          </p:spTgt>
                                        </p:tgtEl>
                                        <p:attrNameLst>
                                          <p:attrName>style.visibility</p:attrName>
                                        </p:attrNameLst>
                                      </p:cBhvr>
                                      <p:to>
                                        <p:strVal val="visible"/>
                                      </p:to>
                                    </p:set>
                                    <p:animEffect transition="in" filter="fade">
                                      <p:cBhvr>
                                        <p:cTn id="118" dur="500"/>
                                        <p:tgtEl>
                                          <p:spTgt spid="34">
                                            <p:txEl>
                                              <p:pRg st="2" end="2"/>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4">
                                            <p:txEl>
                                              <p:pRg st="3" end="3"/>
                                            </p:txEl>
                                          </p:spTgt>
                                        </p:tgtEl>
                                        <p:attrNameLst>
                                          <p:attrName>style.visibility</p:attrName>
                                        </p:attrNameLst>
                                      </p:cBhvr>
                                      <p:to>
                                        <p:strVal val="visible"/>
                                      </p:to>
                                    </p:set>
                                    <p:animEffect transition="in" filter="fade">
                                      <p:cBhvr>
                                        <p:cTn id="121" dur="500"/>
                                        <p:tgtEl>
                                          <p:spTgt spid="34">
                                            <p:txEl>
                                              <p:pRg st="3" end="3"/>
                                            </p:txEl>
                                          </p:spTgt>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4">
                                            <p:txEl>
                                              <p:pRg st="4" end="4"/>
                                            </p:txEl>
                                          </p:spTgt>
                                        </p:tgtEl>
                                        <p:attrNameLst>
                                          <p:attrName>style.visibility</p:attrName>
                                        </p:attrNameLst>
                                      </p:cBhvr>
                                      <p:to>
                                        <p:strVal val="visible"/>
                                      </p:to>
                                    </p:set>
                                    <p:animEffect transition="in" filter="fade">
                                      <p:cBhvr>
                                        <p:cTn id="124" dur="5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tmplLst>
          <p:tmpl>
            <p:tnLst>
              <p:par>
                <p:cTn presetID="23" presetClass="entr" presetSubtype="16"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200" fill="hold"/>
                        <p:tgtEl>
                          <p:spTgt spid="35"/>
                        </p:tgtEl>
                        <p:attrNameLst>
                          <p:attrName>ppt_w</p:attrName>
                        </p:attrNameLst>
                      </p:cBhvr>
                      <p:tavLst>
                        <p:tav tm="0">
                          <p:val>
                            <p:fltVal val="0"/>
                          </p:val>
                        </p:tav>
                        <p:tav tm="100000">
                          <p:val>
                            <p:strVal val="#ppt_w"/>
                          </p:val>
                        </p:tav>
                      </p:tavLst>
                    </p:anim>
                    <p:anim calcmode="lin" valueType="num">
                      <p:cBhvr>
                        <p:cTn dur="200" fill="hold"/>
                        <p:tgtEl>
                          <p:spTgt spid="35"/>
                        </p:tgtEl>
                        <p:attrNameLst>
                          <p:attrName>ppt_h</p:attrName>
                        </p:attrNameLst>
                      </p:cBhvr>
                      <p:tavLst>
                        <p:tav tm="0">
                          <p:val>
                            <p:fltVal val="0"/>
                          </p:val>
                        </p:tav>
                        <p:tav tm="100000">
                          <p:val>
                            <p:strVal val="#ppt_h"/>
                          </p:val>
                        </p:tav>
                      </p:tavLst>
                    </p:anim>
                  </p:childTnLst>
                </p:cTn>
              </p:par>
            </p:tnLst>
          </p:tmpl>
        </p:tmplLst>
      </p:bldP>
      <p:bldP spid="35" grpId="1" animBg="1"/>
      <p:bldP spid="35" grpId="2" animBg="1"/>
      <p:bldP spid="36" grpId="0" animBg="1">
        <p:tmplLst>
          <p:tmpl>
            <p:tnLst>
              <p:par>
                <p:cTn presetID="23" presetClass="entr" presetSubtype="16"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200" fill="hold"/>
                        <p:tgtEl>
                          <p:spTgt spid="36"/>
                        </p:tgtEl>
                        <p:attrNameLst>
                          <p:attrName>ppt_w</p:attrName>
                        </p:attrNameLst>
                      </p:cBhvr>
                      <p:tavLst>
                        <p:tav tm="0">
                          <p:val>
                            <p:fltVal val="0"/>
                          </p:val>
                        </p:tav>
                        <p:tav tm="100000">
                          <p:val>
                            <p:strVal val="#ppt_w"/>
                          </p:val>
                        </p:tav>
                      </p:tavLst>
                    </p:anim>
                    <p:anim calcmode="lin" valueType="num">
                      <p:cBhvr>
                        <p:cTn dur="200" fill="hold"/>
                        <p:tgtEl>
                          <p:spTgt spid="36"/>
                        </p:tgtEl>
                        <p:attrNameLst>
                          <p:attrName>ppt_h</p:attrName>
                        </p:attrNameLst>
                      </p:cBhvr>
                      <p:tavLst>
                        <p:tav tm="0">
                          <p:val>
                            <p:fltVal val="0"/>
                          </p:val>
                        </p:tav>
                        <p:tav tm="100000">
                          <p:val>
                            <p:strVal val="#ppt_h"/>
                          </p:val>
                        </p:tav>
                      </p:tavLst>
                    </p:anim>
                  </p:childTnLst>
                </p:cTn>
              </p:par>
            </p:tnLst>
          </p:tmpl>
        </p:tmplLst>
      </p:bldP>
      <p:bldP spid="36" grpId="1" animBg="1"/>
      <p:bldP spid="36" grpId="2" animBg="1"/>
      <p:bldP spid="37" grpId="0" animBg="1">
        <p:tmplLst>
          <p:tmpl>
            <p:tnLst>
              <p:par>
                <p:cTn presetID="23" presetClass="entr" presetSubtype="16"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200" fill="hold"/>
                        <p:tgtEl>
                          <p:spTgt spid="37"/>
                        </p:tgtEl>
                        <p:attrNameLst>
                          <p:attrName>ppt_w</p:attrName>
                        </p:attrNameLst>
                      </p:cBhvr>
                      <p:tavLst>
                        <p:tav tm="0">
                          <p:val>
                            <p:fltVal val="0"/>
                          </p:val>
                        </p:tav>
                        <p:tav tm="100000">
                          <p:val>
                            <p:strVal val="#ppt_w"/>
                          </p:val>
                        </p:tav>
                      </p:tavLst>
                    </p:anim>
                    <p:anim calcmode="lin" valueType="num">
                      <p:cBhvr>
                        <p:cTn dur="200" fill="hold"/>
                        <p:tgtEl>
                          <p:spTgt spid="37"/>
                        </p:tgtEl>
                        <p:attrNameLst>
                          <p:attrName>ppt_h</p:attrName>
                        </p:attrNameLst>
                      </p:cBhvr>
                      <p:tavLst>
                        <p:tav tm="0">
                          <p:val>
                            <p:fltVal val="0"/>
                          </p:val>
                        </p:tav>
                        <p:tav tm="100000">
                          <p:val>
                            <p:strVal val="#ppt_h"/>
                          </p:val>
                        </p:tav>
                      </p:tavLst>
                    </p:anim>
                  </p:childTnLst>
                </p:cTn>
              </p:par>
            </p:tnLst>
          </p:tmpl>
        </p:tmplLst>
      </p:bldP>
      <p:bldP spid="37" grpId="1" animBg="1"/>
      <p:bldP spid="37" grpId="2" animBg="1"/>
      <p:bldP spid="38" grpId="0" animBg="1">
        <p:tmplLst>
          <p:tmpl>
            <p:tnLst>
              <p:par>
                <p:cTn presetID="23" presetClass="entr" presetSubtype="16"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200" fill="hold"/>
                        <p:tgtEl>
                          <p:spTgt spid="38"/>
                        </p:tgtEl>
                        <p:attrNameLst>
                          <p:attrName>ppt_w</p:attrName>
                        </p:attrNameLst>
                      </p:cBhvr>
                      <p:tavLst>
                        <p:tav tm="0">
                          <p:val>
                            <p:fltVal val="0"/>
                          </p:val>
                        </p:tav>
                        <p:tav tm="100000">
                          <p:val>
                            <p:strVal val="#ppt_w"/>
                          </p:val>
                        </p:tav>
                      </p:tavLst>
                    </p:anim>
                    <p:anim calcmode="lin" valueType="num">
                      <p:cBhvr>
                        <p:cTn dur="200" fill="hold"/>
                        <p:tgtEl>
                          <p:spTgt spid="38"/>
                        </p:tgtEl>
                        <p:attrNameLst>
                          <p:attrName>ppt_h</p:attrName>
                        </p:attrNameLst>
                      </p:cBhvr>
                      <p:tavLst>
                        <p:tav tm="0">
                          <p:val>
                            <p:fltVal val="0"/>
                          </p:val>
                        </p:tav>
                        <p:tav tm="100000">
                          <p:val>
                            <p:strVal val="#ppt_h"/>
                          </p:val>
                        </p:tav>
                      </p:tavLst>
                    </p:anim>
                  </p:childTnLst>
                </p:cTn>
              </p:par>
            </p:tnLst>
          </p:tmpl>
        </p:tmplLst>
      </p:bldP>
      <p:bldP spid="38" grpId="1" animBg="1"/>
      <p:bldP spid="38" grpId="2" animBg="1"/>
      <p:bldP spid="39" grpId="0" animBg="1">
        <p:tmplLst>
          <p:tmpl>
            <p:tnLst>
              <p:par>
                <p:cTn presetID="23" presetClass="entr" presetSubtype="16"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200" fill="hold"/>
                        <p:tgtEl>
                          <p:spTgt spid="39"/>
                        </p:tgtEl>
                        <p:attrNameLst>
                          <p:attrName>ppt_w</p:attrName>
                        </p:attrNameLst>
                      </p:cBhvr>
                      <p:tavLst>
                        <p:tav tm="0">
                          <p:val>
                            <p:fltVal val="0"/>
                          </p:val>
                        </p:tav>
                        <p:tav tm="100000">
                          <p:val>
                            <p:strVal val="#ppt_w"/>
                          </p:val>
                        </p:tav>
                      </p:tavLst>
                    </p:anim>
                    <p:anim calcmode="lin" valueType="num">
                      <p:cBhvr>
                        <p:cTn dur="200" fill="hold"/>
                        <p:tgtEl>
                          <p:spTgt spid="39"/>
                        </p:tgtEl>
                        <p:attrNameLst>
                          <p:attrName>ppt_h</p:attrName>
                        </p:attrNameLst>
                      </p:cBhvr>
                      <p:tavLst>
                        <p:tav tm="0">
                          <p:val>
                            <p:fltVal val="0"/>
                          </p:val>
                        </p:tav>
                        <p:tav tm="100000">
                          <p:val>
                            <p:strVal val="#ppt_h"/>
                          </p:val>
                        </p:tav>
                      </p:tavLst>
                    </p:anim>
                  </p:childTnLst>
                </p:cTn>
              </p:par>
            </p:tnLst>
          </p:tmpl>
        </p:tmplLst>
      </p:bldP>
      <p:bldP spid="39" grpId="1" animBg="1"/>
      <p:bldP spid="39" grpId="2" animBg="1"/>
      <p:bldP spid="40" grpId="0" animBg="1">
        <p:tmplLst>
          <p:tmpl>
            <p:tnLst>
              <p:par>
                <p:cTn presetID="23" presetClass="entr" presetSubtype="16"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200" fill="hold"/>
                        <p:tgtEl>
                          <p:spTgt spid="40"/>
                        </p:tgtEl>
                        <p:attrNameLst>
                          <p:attrName>ppt_w</p:attrName>
                        </p:attrNameLst>
                      </p:cBhvr>
                      <p:tavLst>
                        <p:tav tm="0">
                          <p:val>
                            <p:fltVal val="0"/>
                          </p:val>
                        </p:tav>
                        <p:tav tm="100000">
                          <p:val>
                            <p:strVal val="#ppt_w"/>
                          </p:val>
                        </p:tav>
                      </p:tavLst>
                    </p:anim>
                    <p:anim calcmode="lin" valueType="num">
                      <p:cBhvr>
                        <p:cTn dur="200" fill="hold"/>
                        <p:tgtEl>
                          <p:spTgt spid="40"/>
                        </p:tgtEl>
                        <p:attrNameLst>
                          <p:attrName>ppt_h</p:attrName>
                        </p:attrNameLst>
                      </p:cBhvr>
                      <p:tavLst>
                        <p:tav tm="0">
                          <p:val>
                            <p:fltVal val="0"/>
                          </p:val>
                        </p:tav>
                        <p:tav tm="100000">
                          <p:val>
                            <p:strVal val="#ppt_h"/>
                          </p:val>
                        </p:tav>
                      </p:tavLst>
                    </p:anim>
                  </p:childTnLst>
                </p:cTn>
              </p:par>
            </p:tnLst>
          </p:tmpl>
        </p:tmplLst>
      </p:bldP>
      <p:bldP spid="40" grpId="1" animBg="1"/>
      <p:bldP spid="40" grpId="2" animBg="1"/>
      <p:bldP spid="41" grpId="0" animBg="1">
        <p:tmplLst>
          <p:tmpl>
            <p:tnLst>
              <p:par>
                <p:cTn presetID="23" presetClass="entr" presetSubtype="16"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200" fill="hold"/>
                        <p:tgtEl>
                          <p:spTgt spid="41"/>
                        </p:tgtEl>
                        <p:attrNameLst>
                          <p:attrName>ppt_w</p:attrName>
                        </p:attrNameLst>
                      </p:cBhvr>
                      <p:tavLst>
                        <p:tav tm="0">
                          <p:val>
                            <p:fltVal val="0"/>
                          </p:val>
                        </p:tav>
                        <p:tav tm="100000">
                          <p:val>
                            <p:strVal val="#ppt_w"/>
                          </p:val>
                        </p:tav>
                      </p:tavLst>
                    </p:anim>
                    <p:anim calcmode="lin" valueType="num">
                      <p:cBhvr>
                        <p:cTn dur="200" fill="hold"/>
                        <p:tgtEl>
                          <p:spTgt spid="41"/>
                        </p:tgtEl>
                        <p:attrNameLst>
                          <p:attrName>ppt_h</p:attrName>
                        </p:attrNameLst>
                      </p:cBhvr>
                      <p:tavLst>
                        <p:tav tm="0">
                          <p:val>
                            <p:fltVal val="0"/>
                          </p:val>
                        </p:tav>
                        <p:tav tm="100000">
                          <p:val>
                            <p:strVal val="#ppt_h"/>
                          </p:val>
                        </p:tav>
                      </p:tavLst>
                    </p:anim>
                  </p:childTnLst>
                </p:cTn>
              </p:par>
            </p:tnLst>
          </p:tmpl>
        </p:tmplLst>
      </p:bldP>
      <p:bldP spid="41" grpId="1" animBg="1"/>
      <p:bldP spid="41" grpId="2" animBg="1"/>
      <p:bldP spid="42" grpId="0" animBg="1">
        <p:tmplLst>
          <p:tmpl>
            <p:tnLst>
              <p:par>
                <p:cTn presetID="23" presetClass="entr" presetSubtype="16"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200" fill="hold"/>
                        <p:tgtEl>
                          <p:spTgt spid="42"/>
                        </p:tgtEl>
                        <p:attrNameLst>
                          <p:attrName>ppt_w</p:attrName>
                        </p:attrNameLst>
                      </p:cBhvr>
                      <p:tavLst>
                        <p:tav tm="0">
                          <p:val>
                            <p:fltVal val="0"/>
                          </p:val>
                        </p:tav>
                        <p:tav tm="100000">
                          <p:val>
                            <p:strVal val="#ppt_w"/>
                          </p:val>
                        </p:tav>
                      </p:tavLst>
                    </p:anim>
                    <p:anim calcmode="lin" valueType="num">
                      <p:cBhvr>
                        <p:cTn dur="200" fill="hold"/>
                        <p:tgtEl>
                          <p:spTgt spid="42"/>
                        </p:tgtEl>
                        <p:attrNameLst>
                          <p:attrName>ppt_h</p:attrName>
                        </p:attrNameLst>
                      </p:cBhvr>
                      <p:tavLst>
                        <p:tav tm="0">
                          <p:val>
                            <p:fltVal val="0"/>
                          </p:val>
                        </p:tav>
                        <p:tav tm="100000">
                          <p:val>
                            <p:strVal val="#ppt_h"/>
                          </p:val>
                        </p:tav>
                      </p:tavLst>
                    </p:anim>
                  </p:childTnLst>
                </p:cTn>
              </p:par>
            </p:tnLst>
          </p:tmpl>
        </p:tmplLst>
      </p:bldP>
      <p:bldP spid="42" grpId="1" animBg="1"/>
      <p:bldP spid="42" grpId="2" animBg="1"/>
      <p:bldP spid="43" grpId="0" animBg="1">
        <p:tmplLst>
          <p:tmpl>
            <p:tnLst>
              <p:par>
                <p:cTn presetID="23" presetClass="entr" presetSubtype="16"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200" fill="hold"/>
                        <p:tgtEl>
                          <p:spTgt spid="43"/>
                        </p:tgtEl>
                        <p:attrNameLst>
                          <p:attrName>ppt_w</p:attrName>
                        </p:attrNameLst>
                      </p:cBhvr>
                      <p:tavLst>
                        <p:tav tm="0">
                          <p:val>
                            <p:fltVal val="0"/>
                          </p:val>
                        </p:tav>
                        <p:tav tm="100000">
                          <p:val>
                            <p:strVal val="#ppt_w"/>
                          </p:val>
                        </p:tav>
                      </p:tavLst>
                    </p:anim>
                    <p:anim calcmode="lin" valueType="num">
                      <p:cBhvr>
                        <p:cTn dur="200" fill="hold"/>
                        <p:tgtEl>
                          <p:spTgt spid="43"/>
                        </p:tgtEl>
                        <p:attrNameLst>
                          <p:attrName>ppt_h</p:attrName>
                        </p:attrNameLst>
                      </p:cBhvr>
                      <p:tavLst>
                        <p:tav tm="0">
                          <p:val>
                            <p:fltVal val="0"/>
                          </p:val>
                        </p:tav>
                        <p:tav tm="100000">
                          <p:val>
                            <p:strVal val="#ppt_h"/>
                          </p:val>
                        </p:tav>
                      </p:tavLst>
                    </p:anim>
                  </p:childTnLst>
                </p:cTn>
              </p:par>
            </p:tnLst>
          </p:tmpl>
        </p:tmplLst>
      </p:bldP>
      <p:bldP spid="43" grpId="1" animBg="1"/>
      <p:bldP spid="43" grpId="2"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E86F72-02E1-43B8-B8F9-AEBA43F211BE}"/>
              </a:ext>
            </a:extLst>
          </p:cNvPr>
          <p:cNvSpPr/>
          <p:nvPr userDrawn="1"/>
        </p:nvSpPr>
        <p:spPr>
          <a:xfrm>
            <a:off x="1" y="3673764"/>
            <a:ext cx="13716001" cy="8312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5" name="Title 4">
            <a:extLst>
              <a:ext uri="{FF2B5EF4-FFF2-40B4-BE49-F238E27FC236}">
                <a16:creationId xmlns:a16="http://schemas.microsoft.com/office/drawing/2014/main" id="{D91B587C-81AB-42AA-A84F-81D9C360EE3B}"/>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67F8B662-6C66-4123-926D-80F38F18FFCF}"/>
              </a:ext>
            </a:extLst>
          </p:cNvPr>
          <p:cNvSpPr>
            <a:spLocks noGrp="1"/>
          </p:cNvSpPr>
          <p:nvPr>
            <p:ph type="body" sz="quarter" idx="12"/>
          </p:nvPr>
        </p:nvSpPr>
        <p:spPr>
          <a:xfrm>
            <a:off x="701904" y="5770496"/>
            <a:ext cx="2481200" cy="2325422"/>
          </a:xfrm>
        </p:spPr>
        <p:txBody>
          <a:bodyPr lIns="0" rIns="0"/>
          <a:lstStyle>
            <a:lvl1pPr marL="0" indent="6351" algn="ctr">
              <a:buFont typeface="Amazon Ember" panose="020B0603020204020204" pitchFamily="34" charset="0"/>
              <a:buChar char="​"/>
              <a:defRPr sz="3200" b="1"/>
            </a:lvl1pPr>
            <a:lvl2pPr marL="0" indent="6351" algn="ctr">
              <a:buFont typeface="Amazon Ember" panose="020B0603020204020204" pitchFamily="34" charset="0"/>
              <a:buChar char="​"/>
              <a:defRPr sz="2800"/>
            </a:lvl2pPr>
            <a:lvl3pPr marL="0" indent="6351" algn="ctr">
              <a:buFont typeface="Amazon Ember" panose="020B0603020204020204" pitchFamily="34" charset="0"/>
              <a:buChar char="​"/>
              <a:defRPr sz="2800" b="1" cap="all" spc="300" baseline="0"/>
            </a:lvl3pPr>
            <a:lvl4pPr marL="0" indent="6351" algn="ctr">
              <a:buFont typeface="Amazon Ember" panose="020B0603020204020204" pitchFamily="34" charset="0"/>
              <a:buChar char="​"/>
              <a:defRPr sz="2800" b="1" cap="all" spc="300" baseline="0"/>
            </a:lvl4pPr>
            <a:lvl5pPr marL="0" indent="6351" algn="ctr">
              <a:buFont typeface="Amazon Ember" panose="020B0603020204020204" pitchFamily="34" charset="0"/>
              <a:buChar char="​"/>
              <a:defRPr sz="28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6">
            <a:extLst>
              <a:ext uri="{FF2B5EF4-FFF2-40B4-BE49-F238E27FC236}">
                <a16:creationId xmlns:a16="http://schemas.microsoft.com/office/drawing/2014/main" id="{A425C866-6B45-40D9-8B6E-35530AB4E0D0}"/>
              </a:ext>
            </a:extLst>
          </p:cNvPr>
          <p:cNvSpPr>
            <a:spLocks noGrp="1"/>
          </p:cNvSpPr>
          <p:nvPr>
            <p:ph type="body" sz="quarter" idx="13"/>
          </p:nvPr>
        </p:nvSpPr>
        <p:spPr>
          <a:xfrm>
            <a:off x="3984969" y="5746245"/>
            <a:ext cx="2481200" cy="2325422"/>
          </a:xfrm>
        </p:spPr>
        <p:txBody>
          <a:bodyPr lIns="0" rIns="0"/>
          <a:lstStyle>
            <a:lvl1pPr marL="0" indent="6351" algn="ctr">
              <a:buFont typeface="Amazon Ember" panose="020B0603020204020204" pitchFamily="34" charset="0"/>
              <a:buChar char="​"/>
              <a:defRPr sz="3200" b="1"/>
            </a:lvl1pPr>
            <a:lvl2pPr marL="0" indent="6351" algn="ctr">
              <a:buFont typeface="Amazon Ember" panose="020B0603020204020204" pitchFamily="34" charset="0"/>
              <a:buChar char="​"/>
              <a:defRPr sz="2800"/>
            </a:lvl2pPr>
            <a:lvl3pPr marL="0" indent="6351" algn="ctr">
              <a:buFont typeface="Amazon Ember" panose="020B0603020204020204" pitchFamily="34" charset="0"/>
              <a:buChar char="​"/>
              <a:defRPr sz="2800" b="1" cap="all" spc="300" baseline="0"/>
            </a:lvl3pPr>
            <a:lvl4pPr marL="0" indent="6351" algn="ctr">
              <a:buFont typeface="Amazon Ember" panose="020B0603020204020204" pitchFamily="34" charset="0"/>
              <a:buChar char="​"/>
              <a:defRPr sz="2800" b="1" cap="all" spc="300" baseline="0"/>
            </a:lvl4pPr>
            <a:lvl5pPr marL="0" indent="6351" algn="ctr">
              <a:buFont typeface="Amazon Ember" panose="020B0603020204020204" pitchFamily="34" charset="0"/>
              <a:buChar char="​"/>
              <a:defRPr sz="28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6">
            <a:extLst>
              <a:ext uri="{FF2B5EF4-FFF2-40B4-BE49-F238E27FC236}">
                <a16:creationId xmlns:a16="http://schemas.microsoft.com/office/drawing/2014/main" id="{C5E5E3C2-E441-4C17-830E-A815CE5B515C}"/>
              </a:ext>
            </a:extLst>
          </p:cNvPr>
          <p:cNvSpPr>
            <a:spLocks noGrp="1"/>
          </p:cNvSpPr>
          <p:nvPr>
            <p:ph type="body" sz="quarter" idx="14"/>
          </p:nvPr>
        </p:nvSpPr>
        <p:spPr>
          <a:xfrm>
            <a:off x="7259008" y="5770496"/>
            <a:ext cx="2481200" cy="2325422"/>
          </a:xfrm>
        </p:spPr>
        <p:txBody>
          <a:bodyPr lIns="0" rIns="0"/>
          <a:lstStyle>
            <a:lvl1pPr marL="0" indent="6351" algn="ctr">
              <a:buFont typeface="Amazon Ember" panose="020B0603020204020204" pitchFamily="34" charset="0"/>
              <a:buChar char="​"/>
              <a:defRPr sz="3200" b="1"/>
            </a:lvl1pPr>
            <a:lvl2pPr marL="0" indent="6351" algn="ctr">
              <a:buFont typeface="Amazon Ember" panose="020B0603020204020204" pitchFamily="34" charset="0"/>
              <a:buChar char="​"/>
              <a:defRPr sz="2800"/>
            </a:lvl2pPr>
            <a:lvl3pPr marL="0" indent="6351" algn="ctr">
              <a:buFont typeface="Amazon Ember" panose="020B0603020204020204" pitchFamily="34" charset="0"/>
              <a:buChar char="​"/>
              <a:defRPr sz="2800" b="1" cap="all" spc="300" baseline="0"/>
            </a:lvl3pPr>
            <a:lvl4pPr marL="0" indent="6351" algn="ctr">
              <a:buFont typeface="Amazon Ember" panose="020B0603020204020204" pitchFamily="34" charset="0"/>
              <a:buChar char="​"/>
              <a:defRPr sz="2800" b="1" cap="all" spc="300" baseline="0"/>
            </a:lvl4pPr>
            <a:lvl5pPr marL="0" indent="6351" algn="ctr">
              <a:buFont typeface="Amazon Ember" panose="020B0603020204020204" pitchFamily="34" charset="0"/>
              <a:buChar char="​"/>
              <a:defRPr sz="28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25">
            <a:extLst>
              <a:ext uri="{FF2B5EF4-FFF2-40B4-BE49-F238E27FC236}">
                <a16:creationId xmlns:a16="http://schemas.microsoft.com/office/drawing/2014/main" id="{8EF17AF3-5C0E-45FE-A557-5F0C17AD36F5}"/>
              </a:ext>
            </a:extLst>
          </p:cNvPr>
          <p:cNvSpPr>
            <a:spLocks noGrp="1"/>
          </p:cNvSpPr>
          <p:nvPr>
            <p:ph type="body" sz="quarter" idx="16" hasCustomPrompt="1"/>
          </p:nvPr>
        </p:nvSpPr>
        <p:spPr>
          <a:xfrm>
            <a:off x="845224" y="2990197"/>
            <a:ext cx="2194560" cy="2198407"/>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6" name="Text Placeholder 25">
            <a:extLst>
              <a:ext uri="{FF2B5EF4-FFF2-40B4-BE49-F238E27FC236}">
                <a16:creationId xmlns:a16="http://schemas.microsoft.com/office/drawing/2014/main" id="{B3AFB02E-7A92-4570-84D6-138C5B7C1EBB}"/>
              </a:ext>
            </a:extLst>
          </p:cNvPr>
          <p:cNvSpPr>
            <a:spLocks noGrp="1"/>
          </p:cNvSpPr>
          <p:nvPr>
            <p:ph type="body" sz="quarter" idx="18" hasCustomPrompt="1"/>
          </p:nvPr>
        </p:nvSpPr>
        <p:spPr>
          <a:xfrm>
            <a:off x="945808" y="3091873"/>
            <a:ext cx="1993392" cy="1995055"/>
          </a:xfrm>
          <a:prstGeom prst="ellipse">
            <a:avLst/>
          </a:pr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7" name="Text Placeholder 25">
            <a:extLst>
              <a:ext uri="{FF2B5EF4-FFF2-40B4-BE49-F238E27FC236}">
                <a16:creationId xmlns:a16="http://schemas.microsoft.com/office/drawing/2014/main" id="{FF8DA019-C332-48C5-B842-2895A96A0306}"/>
              </a:ext>
            </a:extLst>
          </p:cNvPr>
          <p:cNvSpPr>
            <a:spLocks noGrp="1"/>
          </p:cNvSpPr>
          <p:nvPr>
            <p:ph type="body" sz="quarter" idx="19" hasCustomPrompt="1"/>
          </p:nvPr>
        </p:nvSpPr>
        <p:spPr>
          <a:xfrm>
            <a:off x="1055536" y="3204262"/>
            <a:ext cx="1773936" cy="1770277"/>
          </a:xfrm>
          <a:prstGeom prst="ellipse">
            <a:avLst/>
          </a:pr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8" name="Text Placeholder 25">
            <a:extLst>
              <a:ext uri="{FF2B5EF4-FFF2-40B4-BE49-F238E27FC236}">
                <a16:creationId xmlns:a16="http://schemas.microsoft.com/office/drawing/2014/main" id="{CFF93776-D6E5-4451-9C01-290D7A9283C5}"/>
              </a:ext>
            </a:extLst>
          </p:cNvPr>
          <p:cNvSpPr>
            <a:spLocks noGrp="1"/>
          </p:cNvSpPr>
          <p:nvPr>
            <p:ph type="body" sz="quarter" idx="20" hasCustomPrompt="1"/>
          </p:nvPr>
        </p:nvSpPr>
        <p:spPr>
          <a:xfrm>
            <a:off x="4128289" y="2990197"/>
            <a:ext cx="2194560" cy="2198407"/>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9" name="Text Placeholder 25">
            <a:extLst>
              <a:ext uri="{FF2B5EF4-FFF2-40B4-BE49-F238E27FC236}">
                <a16:creationId xmlns:a16="http://schemas.microsoft.com/office/drawing/2014/main" id="{B505B1F6-9787-4F84-BD66-58E613D0262C}"/>
              </a:ext>
            </a:extLst>
          </p:cNvPr>
          <p:cNvSpPr>
            <a:spLocks noGrp="1"/>
          </p:cNvSpPr>
          <p:nvPr>
            <p:ph type="body" sz="quarter" idx="21" hasCustomPrompt="1"/>
          </p:nvPr>
        </p:nvSpPr>
        <p:spPr>
          <a:xfrm>
            <a:off x="4228873" y="3091873"/>
            <a:ext cx="1993392" cy="1995055"/>
          </a:xfrm>
          <a:prstGeom prst="ellipse">
            <a:avLst/>
          </a:pr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40" name="Text Placeholder 25">
            <a:extLst>
              <a:ext uri="{FF2B5EF4-FFF2-40B4-BE49-F238E27FC236}">
                <a16:creationId xmlns:a16="http://schemas.microsoft.com/office/drawing/2014/main" id="{C1F8192F-795D-462D-A036-9D1D087F7BA4}"/>
              </a:ext>
            </a:extLst>
          </p:cNvPr>
          <p:cNvSpPr>
            <a:spLocks noGrp="1"/>
          </p:cNvSpPr>
          <p:nvPr>
            <p:ph type="body" sz="quarter" idx="22" hasCustomPrompt="1"/>
          </p:nvPr>
        </p:nvSpPr>
        <p:spPr>
          <a:xfrm>
            <a:off x="4338601" y="3204262"/>
            <a:ext cx="1773936" cy="1770277"/>
          </a:xfrm>
          <a:prstGeom prst="ellipse">
            <a:avLst/>
          </a:pr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41" name="Text Placeholder 25">
            <a:extLst>
              <a:ext uri="{FF2B5EF4-FFF2-40B4-BE49-F238E27FC236}">
                <a16:creationId xmlns:a16="http://schemas.microsoft.com/office/drawing/2014/main" id="{37B22F6D-2828-421E-99A1-73F3C5AF8B67}"/>
              </a:ext>
            </a:extLst>
          </p:cNvPr>
          <p:cNvSpPr>
            <a:spLocks noGrp="1"/>
          </p:cNvSpPr>
          <p:nvPr>
            <p:ph type="body" sz="quarter" idx="23" hasCustomPrompt="1"/>
          </p:nvPr>
        </p:nvSpPr>
        <p:spPr>
          <a:xfrm>
            <a:off x="7402328" y="2990197"/>
            <a:ext cx="2194560" cy="2198407"/>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42" name="Text Placeholder 25">
            <a:extLst>
              <a:ext uri="{FF2B5EF4-FFF2-40B4-BE49-F238E27FC236}">
                <a16:creationId xmlns:a16="http://schemas.microsoft.com/office/drawing/2014/main" id="{E6E58D4F-0026-4D51-8BD8-A4FD55DF8DCF}"/>
              </a:ext>
            </a:extLst>
          </p:cNvPr>
          <p:cNvSpPr>
            <a:spLocks noGrp="1"/>
          </p:cNvSpPr>
          <p:nvPr>
            <p:ph type="body" sz="quarter" idx="24" hasCustomPrompt="1"/>
          </p:nvPr>
        </p:nvSpPr>
        <p:spPr>
          <a:xfrm>
            <a:off x="7502912" y="3091873"/>
            <a:ext cx="1993392" cy="1995055"/>
          </a:xfrm>
          <a:prstGeom prst="ellipse">
            <a:avLst/>
          </a:pr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43" name="Text Placeholder 25">
            <a:extLst>
              <a:ext uri="{FF2B5EF4-FFF2-40B4-BE49-F238E27FC236}">
                <a16:creationId xmlns:a16="http://schemas.microsoft.com/office/drawing/2014/main" id="{223D57DF-7418-4C75-82C3-81894CA8FB0E}"/>
              </a:ext>
            </a:extLst>
          </p:cNvPr>
          <p:cNvSpPr>
            <a:spLocks noGrp="1"/>
          </p:cNvSpPr>
          <p:nvPr>
            <p:ph type="body" sz="quarter" idx="25" hasCustomPrompt="1"/>
          </p:nvPr>
        </p:nvSpPr>
        <p:spPr>
          <a:xfrm>
            <a:off x="7612640" y="3204262"/>
            <a:ext cx="1773936" cy="1770277"/>
          </a:xfrm>
          <a:prstGeom prst="ellipse">
            <a:avLst/>
          </a:pr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18" name="Text Placeholder 6">
            <a:extLst>
              <a:ext uri="{FF2B5EF4-FFF2-40B4-BE49-F238E27FC236}">
                <a16:creationId xmlns:a16="http://schemas.microsoft.com/office/drawing/2014/main" id="{845BE031-1047-4CBD-A900-393E695C2A10}"/>
              </a:ext>
            </a:extLst>
          </p:cNvPr>
          <p:cNvSpPr>
            <a:spLocks noGrp="1"/>
          </p:cNvSpPr>
          <p:nvPr>
            <p:ph type="body" sz="quarter" idx="26"/>
          </p:nvPr>
        </p:nvSpPr>
        <p:spPr>
          <a:xfrm>
            <a:off x="10533052" y="5746245"/>
            <a:ext cx="2481200" cy="2325422"/>
          </a:xfrm>
        </p:spPr>
        <p:txBody>
          <a:bodyPr lIns="0" rIns="0"/>
          <a:lstStyle>
            <a:lvl1pPr marL="0" indent="6351" algn="ctr">
              <a:buFont typeface="Amazon Ember" panose="020B0603020204020204" pitchFamily="34" charset="0"/>
              <a:buChar char="​"/>
              <a:defRPr sz="3200" b="1"/>
            </a:lvl1pPr>
            <a:lvl2pPr marL="0" indent="6351" algn="ctr">
              <a:buFont typeface="Amazon Ember" panose="020B0603020204020204" pitchFamily="34" charset="0"/>
              <a:buChar char="​"/>
              <a:defRPr sz="2800"/>
            </a:lvl2pPr>
            <a:lvl3pPr marL="0" indent="6351" algn="ctr">
              <a:buFont typeface="Amazon Ember" panose="020B0603020204020204" pitchFamily="34" charset="0"/>
              <a:buChar char="​"/>
              <a:defRPr sz="2800" b="1" cap="all" spc="300" baseline="0"/>
            </a:lvl3pPr>
            <a:lvl4pPr marL="0" indent="6351" algn="ctr">
              <a:buFont typeface="Amazon Ember" panose="020B0603020204020204" pitchFamily="34" charset="0"/>
              <a:buChar char="​"/>
              <a:defRPr sz="2800" b="1" cap="all" spc="300" baseline="0"/>
            </a:lvl4pPr>
            <a:lvl5pPr marL="0" indent="6351" algn="ctr">
              <a:buFont typeface="Amazon Ember" panose="020B0603020204020204" pitchFamily="34" charset="0"/>
              <a:buChar char="​"/>
              <a:defRPr sz="28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5">
            <a:extLst>
              <a:ext uri="{FF2B5EF4-FFF2-40B4-BE49-F238E27FC236}">
                <a16:creationId xmlns:a16="http://schemas.microsoft.com/office/drawing/2014/main" id="{060A1A07-71BE-4B23-9A21-7E05E9A1BC32}"/>
              </a:ext>
            </a:extLst>
          </p:cNvPr>
          <p:cNvSpPr>
            <a:spLocks noGrp="1"/>
          </p:cNvSpPr>
          <p:nvPr>
            <p:ph type="body" sz="quarter" idx="27" hasCustomPrompt="1"/>
          </p:nvPr>
        </p:nvSpPr>
        <p:spPr>
          <a:xfrm>
            <a:off x="10676372" y="2990197"/>
            <a:ext cx="2194560" cy="2198407"/>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20" name="Text Placeholder 25">
            <a:extLst>
              <a:ext uri="{FF2B5EF4-FFF2-40B4-BE49-F238E27FC236}">
                <a16:creationId xmlns:a16="http://schemas.microsoft.com/office/drawing/2014/main" id="{C98EF4B4-9A66-4615-95F0-55D525A68684}"/>
              </a:ext>
            </a:extLst>
          </p:cNvPr>
          <p:cNvSpPr>
            <a:spLocks noGrp="1"/>
          </p:cNvSpPr>
          <p:nvPr>
            <p:ph type="body" sz="quarter" idx="28" hasCustomPrompt="1"/>
          </p:nvPr>
        </p:nvSpPr>
        <p:spPr>
          <a:xfrm>
            <a:off x="10776956" y="3091873"/>
            <a:ext cx="1993392" cy="1995055"/>
          </a:xfrm>
          <a:prstGeom prst="ellipse">
            <a:avLst/>
          </a:pr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21" name="Text Placeholder 25">
            <a:extLst>
              <a:ext uri="{FF2B5EF4-FFF2-40B4-BE49-F238E27FC236}">
                <a16:creationId xmlns:a16="http://schemas.microsoft.com/office/drawing/2014/main" id="{C20B645C-0926-4488-B47D-1EFBEA7DDB5E}"/>
              </a:ext>
            </a:extLst>
          </p:cNvPr>
          <p:cNvSpPr>
            <a:spLocks noGrp="1"/>
          </p:cNvSpPr>
          <p:nvPr>
            <p:ph type="body" sz="quarter" idx="29" hasCustomPrompt="1"/>
          </p:nvPr>
        </p:nvSpPr>
        <p:spPr>
          <a:xfrm>
            <a:off x="10886684" y="3204262"/>
            <a:ext cx="1773936" cy="1770277"/>
          </a:xfrm>
          <a:prstGeom prst="ellipse">
            <a:avLst/>
          </a:pr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2" name="Footer Placeholder 1">
            <a:extLst>
              <a:ext uri="{FF2B5EF4-FFF2-40B4-BE49-F238E27FC236}">
                <a16:creationId xmlns:a16="http://schemas.microsoft.com/office/drawing/2014/main" id="{F1077929-3FDF-43D7-9ABE-12448D811AB6}"/>
              </a:ext>
            </a:extLst>
          </p:cNvPr>
          <p:cNvSpPr>
            <a:spLocks noGrp="1"/>
          </p:cNvSpPr>
          <p:nvPr>
            <p:ph type="ftr" sz="quarter" idx="30"/>
          </p:nvPr>
        </p:nvSpPr>
        <p:spPr/>
        <p:txBody>
          <a:bodyPr/>
          <a:lstStyle/>
          <a:p>
            <a:endParaRPr lang="en-US" dirty="0"/>
          </a:p>
        </p:txBody>
      </p:sp>
    </p:spTree>
    <p:custDataLst>
      <p:tags r:id="rId1"/>
    </p:custDataLst>
    <p:extLst>
      <p:ext uri="{BB962C8B-B14F-4D97-AF65-F5344CB8AC3E}">
        <p14:creationId xmlns:p14="http://schemas.microsoft.com/office/powerpoint/2010/main" val="5497363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200" fill="hold"/>
                                        <p:tgtEl>
                                          <p:spTgt spid="35"/>
                                        </p:tgtEl>
                                        <p:attrNameLst>
                                          <p:attrName>ppt_w</p:attrName>
                                        </p:attrNameLst>
                                      </p:cBhvr>
                                      <p:tavLst>
                                        <p:tav tm="0">
                                          <p:val>
                                            <p:fltVal val="0"/>
                                          </p:val>
                                        </p:tav>
                                        <p:tav tm="100000">
                                          <p:val>
                                            <p:strVal val="#ppt_w"/>
                                          </p:val>
                                        </p:tav>
                                      </p:tavLst>
                                    </p:anim>
                                    <p:anim calcmode="lin" valueType="num">
                                      <p:cBhvr>
                                        <p:cTn id="11" dur="200" fill="hold"/>
                                        <p:tgtEl>
                                          <p:spTgt spid="35"/>
                                        </p:tgtEl>
                                        <p:attrNameLst>
                                          <p:attrName>ppt_h</p:attrName>
                                        </p:attrNameLst>
                                      </p:cBhvr>
                                      <p:tavLst>
                                        <p:tav tm="0">
                                          <p:val>
                                            <p:fltVal val="0"/>
                                          </p:val>
                                        </p:tav>
                                        <p:tav tm="100000">
                                          <p:val>
                                            <p:strVal val="#ppt_h"/>
                                          </p:val>
                                        </p:tav>
                                      </p:tavLst>
                                    </p:anim>
                                  </p:childTnLst>
                                </p:cTn>
                              </p:par>
                              <p:par>
                                <p:cTn id="12" presetID="6" presetClass="emph" presetSubtype="0" accel="20000" decel="80000" fill="hold" grpId="1" nodeType="withEffect">
                                  <p:stCondLst>
                                    <p:cond delay="0"/>
                                  </p:stCondLst>
                                  <p:childTnLst>
                                    <p:animScale>
                                      <p:cBhvr>
                                        <p:cTn id="13" dur="750" fill="hold"/>
                                        <p:tgtEl>
                                          <p:spTgt spid="35"/>
                                        </p:tgtEl>
                                      </p:cBhvr>
                                      <p:by x="110000" y="110000"/>
                                    </p:animScale>
                                  </p:childTnLst>
                                </p:cTn>
                              </p:par>
                              <p:par>
                                <p:cTn id="14" presetID="6" presetClass="emph" presetSubtype="0" accel="50000" decel="50000" fill="hold" grpId="2" nodeType="withEffect">
                                  <p:stCondLst>
                                    <p:cond delay="0"/>
                                  </p:stCondLst>
                                  <p:childTnLst>
                                    <p:animScale>
                                      <p:cBhvr>
                                        <p:cTn id="15" dur="250" fill="hold"/>
                                        <p:tgtEl>
                                          <p:spTgt spid="35"/>
                                        </p:tgtEl>
                                      </p:cBhvr>
                                      <p:by x="91000" y="91000"/>
                                    </p:animScale>
                                  </p:childTnLst>
                                </p:cTn>
                              </p:par>
                              <p:par>
                                <p:cTn id="16" presetID="23" presetClass="entr" presetSubtype="16"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200" fill="hold"/>
                                        <p:tgtEl>
                                          <p:spTgt spid="36"/>
                                        </p:tgtEl>
                                        <p:attrNameLst>
                                          <p:attrName>ppt_w</p:attrName>
                                        </p:attrNameLst>
                                      </p:cBhvr>
                                      <p:tavLst>
                                        <p:tav tm="0">
                                          <p:val>
                                            <p:fltVal val="0"/>
                                          </p:val>
                                        </p:tav>
                                        <p:tav tm="100000">
                                          <p:val>
                                            <p:strVal val="#ppt_w"/>
                                          </p:val>
                                        </p:tav>
                                      </p:tavLst>
                                    </p:anim>
                                    <p:anim calcmode="lin" valueType="num">
                                      <p:cBhvr>
                                        <p:cTn id="19" dur="200" fill="hold"/>
                                        <p:tgtEl>
                                          <p:spTgt spid="36"/>
                                        </p:tgtEl>
                                        <p:attrNameLst>
                                          <p:attrName>ppt_h</p:attrName>
                                        </p:attrNameLst>
                                      </p:cBhvr>
                                      <p:tavLst>
                                        <p:tav tm="0">
                                          <p:val>
                                            <p:fltVal val="0"/>
                                          </p:val>
                                        </p:tav>
                                        <p:tav tm="100000">
                                          <p:val>
                                            <p:strVal val="#ppt_h"/>
                                          </p:val>
                                        </p:tav>
                                      </p:tavLst>
                                    </p:anim>
                                  </p:childTnLst>
                                </p:cTn>
                              </p:par>
                              <p:par>
                                <p:cTn id="20" presetID="6" presetClass="emph" presetSubtype="0" accel="20000" decel="80000" fill="hold" grpId="1" nodeType="withEffect">
                                  <p:stCondLst>
                                    <p:cond delay="0"/>
                                  </p:stCondLst>
                                  <p:childTnLst>
                                    <p:animScale>
                                      <p:cBhvr>
                                        <p:cTn id="21" dur="750" fill="hold"/>
                                        <p:tgtEl>
                                          <p:spTgt spid="36"/>
                                        </p:tgtEl>
                                      </p:cBhvr>
                                      <p:by x="110000" y="110000"/>
                                    </p:animScale>
                                  </p:childTnLst>
                                </p:cTn>
                              </p:par>
                              <p:par>
                                <p:cTn id="22" presetID="6" presetClass="emph" presetSubtype="0" accel="50000" decel="50000" fill="hold" grpId="2" nodeType="withEffect">
                                  <p:stCondLst>
                                    <p:cond delay="0"/>
                                  </p:stCondLst>
                                  <p:childTnLst>
                                    <p:animScale>
                                      <p:cBhvr>
                                        <p:cTn id="23" dur="250" fill="hold"/>
                                        <p:tgtEl>
                                          <p:spTgt spid="36"/>
                                        </p:tgtEl>
                                      </p:cBhvr>
                                      <p:by x="91000" y="91000"/>
                                    </p:animScale>
                                  </p:childTnLst>
                                </p:cTn>
                              </p:par>
                              <p:par>
                                <p:cTn id="24" presetID="23" presetClass="entr" presetSubtype="16"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200" fill="hold"/>
                                        <p:tgtEl>
                                          <p:spTgt spid="37"/>
                                        </p:tgtEl>
                                        <p:attrNameLst>
                                          <p:attrName>ppt_w</p:attrName>
                                        </p:attrNameLst>
                                      </p:cBhvr>
                                      <p:tavLst>
                                        <p:tav tm="0">
                                          <p:val>
                                            <p:fltVal val="0"/>
                                          </p:val>
                                        </p:tav>
                                        <p:tav tm="100000">
                                          <p:val>
                                            <p:strVal val="#ppt_w"/>
                                          </p:val>
                                        </p:tav>
                                      </p:tavLst>
                                    </p:anim>
                                    <p:anim calcmode="lin" valueType="num">
                                      <p:cBhvr>
                                        <p:cTn id="27" dur="200" fill="hold"/>
                                        <p:tgtEl>
                                          <p:spTgt spid="37"/>
                                        </p:tgtEl>
                                        <p:attrNameLst>
                                          <p:attrName>ppt_h</p:attrName>
                                        </p:attrNameLst>
                                      </p:cBhvr>
                                      <p:tavLst>
                                        <p:tav tm="0">
                                          <p:val>
                                            <p:fltVal val="0"/>
                                          </p:val>
                                        </p:tav>
                                        <p:tav tm="100000">
                                          <p:val>
                                            <p:strVal val="#ppt_h"/>
                                          </p:val>
                                        </p:tav>
                                      </p:tavLst>
                                    </p:anim>
                                  </p:childTnLst>
                                </p:cTn>
                              </p:par>
                              <p:par>
                                <p:cTn id="28" presetID="6" presetClass="emph" presetSubtype="0" accel="20000" decel="80000" fill="hold" grpId="1" nodeType="withEffect">
                                  <p:stCondLst>
                                    <p:cond delay="0"/>
                                  </p:stCondLst>
                                  <p:childTnLst>
                                    <p:animScale>
                                      <p:cBhvr>
                                        <p:cTn id="29" dur="750" fill="hold"/>
                                        <p:tgtEl>
                                          <p:spTgt spid="37"/>
                                        </p:tgtEl>
                                      </p:cBhvr>
                                      <p:by x="110000" y="110000"/>
                                    </p:animScale>
                                  </p:childTnLst>
                                </p:cTn>
                              </p:par>
                              <p:par>
                                <p:cTn id="30" presetID="6" presetClass="emph" presetSubtype="0" accel="50000" decel="50000" fill="hold" grpId="2" nodeType="withEffect">
                                  <p:stCondLst>
                                    <p:cond delay="0"/>
                                  </p:stCondLst>
                                  <p:childTnLst>
                                    <p:animScale>
                                      <p:cBhvr>
                                        <p:cTn id="31" dur="250" fill="hold"/>
                                        <p:tgtEl>
                                          <p:spTgt spid="37"/>
                                        </p:tgtEl>
                                      </p:cBhvr>
                                      <p:by x="91000" y="91000"/>
                                    </p:animScale>
                                  </p:childTnLst>
                                </p:cTn>
                              </p:par>
                              <p:par>
                                <p:cTn id="32" presetID="23" presetClass="entr" presetSubtype="16"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200" fill="hold"/>
                                        <p:tgtEl>
                                          <p:spTgt spid="38"/>
                                        </p:tgtEl>
                                        <p:attrNameLst>
                                          <p:attrName>ppt_w</p:attrName>
                                        </p:attrNameLst>
                                      </p:cBhvr>
                                      <p:tavLst>
                                        <p:tav tm="0">
                                          <p:val>
                                            <p:fltVal val="0"/>
                                          </p:val>
                                        </p:tav>
                                        <p:tav tm="100000">
                                          <p:val>
                                            <p:strVal val="#ppt_w"/>
                                          </p:val>
                                        </p:tav>
                                      </p:tavLst>
                                    </p:anim>
                                    <p:anim calcmode="lin" valueType="num">
                                      <p:cBhvr>
                                        <p:cTn id="35" dur="200" fill="hold"/>
                                        <p:tgtEl>
                                          <p:spTgt spid="38"/>
                                        </p:tgtEl>
                                        <p:attrNameLst>
                                          <p:attrName>ppt_h</p:attrName>
                                        </p:attrNameLst>
                                      </p:cBhvr>
                                      <p:tavLst>
                                        <p:tav tm="0">
                                          <p:val>
                                            <p:fltVal val="0"/>
                                          </p:val>
                                        </p:tav>
                                        <p:tav tm="100000">
                                          <p:val>
                                            <p:strVal val="#ppt_h"/>
                                          </p:val>
                                        </p:tav>
                                      </p:tavLst>
                                    </p:anim>
                                  </p:childTnLst>
                                </p:cTn>
                              </p:par>
                              <p:par>
                                <p:cTn id="36" presetID="6" presetClass="emph" presetSubtype="0" accel="20000" decel="80000" fill="hold" grpId="1" nodeType="withEffect">
                                  <p:stCondLst>
                                    <p:cond delay="0"/>
                                  </p:stCondLst>
                                  <p:childTnLst>
                                    <p:animScale>
                                      <p:cBhvr>
                                        <p:cTn id="37" dur="750" fill="hold"/>
                                        <p:tgtEl>
                                          <p:spTgt spid="38"/>
                                        </p:tgtEl>
                                      </p:cBhvr>
                                      <p:by x="110000" y="110000"/>
                                    </p:animScale>
                                  </p:childTnLst>
                                </p:cTn>
                              </p:par>
                              <p:par>
                                <p:cTn id="38" presetID="6" presetClass="emph" presetSubtype="0" accel="50000" decel="50000" fill="hold" grpId="2" nodeType="withEffect">
                                  <p:stCondLst>
                                    <p:cond delay="0"/>
                                  </p:stCondLst>
                                  <p:childTnLst>
                                    <p:animScale>
                                      <p:cBhvr>
                                        <p:cTn id="39" dur="250" fill="hold"/>
                                        <p:tgtEl>
                                          <p:spTgt spid="38"/>
                                        </p:tgtEl>
                                      </p:cBhvr>
                                      <p:by x="91000" y="91000"/>
                                    </p:animScale>
                                  </p:childTnLst>
                                </p:cTn>
                              </p:par>
                              <p:par>
                                <p:cTn id="40" presetID="2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200" fill="hold"/>
                                        <p:tgtEl>
                                          <p:spTgt spid="39"/>
                                        </p:tgtEl>
                                        <p:attrNameLst>
                                          <p:attrName>ppt_w</p:attrName>
                                        </p:attrNameLst>
                                      </p:cBhvr>
                                      <p:tavLst>
                                        <p:tav tm="0">
                                          <p:val>
                                            <p:fltVal val="0"/>
                                          </p:val>
                                        </p:tav>
                                        <p:tav tm="100000">
                                          <p:val>
                                            <p:strVal val="#ppt_w"/>
                                          </p:val>
                                        </p:tav>
                                      </p:tavLst>
                                    </p:anim>
                                    <p:anim calcmode="lin" valueType="num">
                                      <p:cBhvr>
                                        <p:cTn id="43" dur="200" fill="hold"/>
                                        <p:tgtEl>
                                          <p:spTgt spid="39"/>
                                        </p:tgtEl>
                                        <p:attrNameLst>
                                          <p:attrName>ppt_h</p:attrName>
                                        </p:attrNameLst>
                                      </p:cBhvr>
                                      <p:tavLst>
                                        <p:tav tm="0">
                                          <p:val>
                                            <p:fltVal val="0"/>
                                          </p:val>
                                        </p:tav>
                                        <p:tav tm="100000">
                                          <p:val>
                                            <p:strVal val="#ppt_h"/>
                                          </p:val>
                                        </p:tav>
                                      </p:tavLst>
                                    </p:anim>
                                  </p:childTnLst>
                                </p:cTn>
                              </p:par>
                              <p:par>
                                <p:cTn id="44" presetID="6" presetClass="emph" presetSubtype="0" accel="20000" decel="80000" fill="hold" grpId="1" nodeType="withEffect">
                                  <p:stCondLst>
                                    <p:cond delay="0"/>
                                  </p:stCondLst>
                                  <p:childTnLst>
                                    <p:animScale>
                                      <p:cBhvr>
                                        <p:cTn id="45" dur="750" fill="hold"/>
                                        <p:tgtEl>
                                          <p:spTgt spid="39"/>
                                        </p:tgtEl>
                                      </p:cBhvr>
                                      <p:by x="110000" y="110000"/>
                                    </p:animScale>
                                  </p:childTnLst>
                                </p:cTn>
                              </p:par>
                              <p:par>
                                <p:cTn id="46" presetID="6" presetClass="emph" presetSubtype="0" accel="50000" decel="50000" fill="hold" grpId="2" nodeType="withEffect">
                                  <p:stCondLst>
                                    <p:cond delay="0"/>
                                  </p:stCondLst>
                                  <p:childTnLst>
                                    <p:animScale>
                                      <p:cBhvr>
                                        <p:cTn id="47" dur="250" fill="hold"/>
                                        <p:tgtEl>
                                          <p:spTgt spid="39"/>
                                        </p:tgtEl>
                                      </p:cBhvr>
                                      <p:by x="91000" y="91000"/>
                                    </p:animScale>
                                  </p:childTnLst>
                                </p:cTn>
                              </p:par>
                              <p:par>
                                <p:cTn id="48" presetID="23" presetClass="entr" presetSubtype="16"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200" fill="hold"/>
                                        <p:tgtEl>
                                          <p:spTgt spid="40"/>
                                        </p:tgtEl>
                                        <p:attrNameLst>
                                          <p:attrName>ppt_w</p:attrName>
                                        </p:attrNameLst>
                                      </p:cBhvr>
                                      <p:tavLst>
                                        <p:tav tm="0">
                                          <p:val>
                                            <p:fltVal val="0"/>
                                          </p:val>
                                        </p:tav>
                                        <p:tav tm="100000">
                                          <p:val>
                                            <p:strVal val="#ppt_w"/>
                                          </p:val>
                                        </p:tav>
                                      </p:tavLst>
                                    </p:anim>
                                    <p:anim calcmode="lin" valueType="num">
                                      <p:cBhvr>
                                        <p:cTn id="51" dur="200" fill="hold"/>
                                        <p:tgtEl>
                                          <p:spTgt spid="40"/>
                                        </p:tgtEl>
                                        <p:attrNameLst>
                                          <p:attrName>ppt_h</p:attrName>
                                        </p:attrNameLst>
                                      </p:cBhvr>
                                      <p:tavLst>
                                        <p:tav tm="0">
                                          <p:val>
                                            <p:fltVal val="0"/>
                                          </p:val>
                                        </p:tav>
                                        <p:tav tm="100000">
                                          <p:val>
                                            <p:strVal val="#ppt_h"/>
                                          </p:val>
                                        </p:tav>
                                      </p:tavLst>
                                    </p:anim>
                                  </p:childTnLst>
                                </p:cTn>
                              </p:par>
                              <p:par>
                                <p:cTn id="52" presetID="6" presetClass="emph" presetSubtype="0" accel="20000" decel="80000" fill="hold" grpId="1" nodeType="withEffect">
                                  <p:stCondLst>
                                    <p:cond delay="0"/>
                                  </p:stCondLst>
                                  <p:childTnLst>
                                    <p:animScale>
                                      <p:cBhvr>
                                        <p:cTn id="53" dur="750" fill="hold"/>
                                        <p:tgtEl>
                                          <p:spTgt spid="40"/>
                                        </p:tgtEl>
                                      </p:cBhvr>
                                      <p:by x="110000" y="110000"/>
                                    </p:animScale>
                                  </p:childTnLst>
                                </p:cTn>
                              </p:par>
                              <p:par>
                                <p:cTn id="54" presetID="6" presetClass="emph" presetSubtype="0" accel="50000" decel="50000" fill="hold" grpId="2" nodeType="withEffect">
                                  <p:stCondLst>
                                    <p:cond delay="0"/>
                                  </p:stCondLst>
                                  <p:childTnLst>
                                    <p:animScale>
                                      <p:cBhvr>
                                        <p:cTn id="55" dur="250" fill="hold"/>
                                        <p:tgtEl>
                                          <p:spTgt spid="40"/>
                                        </p:tgtEl>
                                      </p:cBhvr>
                                      <p:by x="91000" y="91000"/>
                                    </p:animScale>
                                  </p:childTnLst>
                                </p:cTn>
                              </p:par>
                              <p:par>
                                <p:cTn id="56" presetID="23" presetClass="entr" presetSubtype="16"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200" fill="hold"/>
                                        <p:tgtEl>
                                          <p:spTgt spid="41"/>
                                        </p:tgtEl>
                                        <p:attrNameLst>
                                          <p:attrName>ppt_w</p:attrName>
                                        </p:attrNameLst>
                                      </p:cBhvr>
                                      <p:tavLst>
                                        <p:tav tm="0">
                                          <p:val>
                                            <p:fltVal val="0"/>
                                          </p:val>
                                        </p:tav>
                                        <p:tav tm="100000">
                                          <p:val>
                                            <p:strVal val="#ppt_w"/>
                                          </p:val>
                                        </p:tav>
                                      </p:tavLst>
                                    </p:anim>
                                    <p:anim calcmode="lin" valueType="num">
                                      <p:cBhvr>
                                        <p:cTn id="59" dur="200" fill="hold"/>
                                        <p:tgtEl>
                                          <p:spTgt spid="41"/>
                                        </p:tgtEl>
                                        <p:attrNameLst>
                                          <p:attrName>ppt_h</p:attrName>
                                        </p:attrNameLst>
                                      </p:cBhvr>
                                      <p:tavLst>
                                        <p:tav tm="0">
                                          <p:val>
                                            <p:fltVal val="0"/>
                                          </p:val>
                                        </p:tav>
                                        <p:tav tm="100000">
                                          <p:val>
                                            <p:strVal val="#ppt_h"/>
                                          </p:val>
                                        </p:tav>
                                      </p:tavLst>
                                    </p:anim>
                                  </p:childTnLst>
                                </p:cTn>
                              </p:par>
                              <p:par>
                                <p:cTn id="60" presetID="6" presetClass="emph" presetSubtype="0" accel="20000" decel="80000" fill="hold" grpId="1" nodeType="withEffect">
                                  <p:stCondLst>
                                    <p:cond delay="0"/>
                                  </p:stCondLst>
                                  <p:childTnLst>
                                    <p:animScale>
                                      <p:cBhvr>
                                        <p:cTn id="61" dur="750" fill="hold"/>
                                        <p:tgtEl>
                                          <p:spTgt spid="41"/>
                                        </p:tgtEl>
                                      </p:cBhvr>
                                      <p:by x="110000" y="110000"/>
                                    </p:animScale>
                                  </p:childTnLst>
                                </p:cTn>
                              </p:par>
                              <p:par>
                                <p:cTn id="62" presetID="6" presetClass="emph" presetSubtype="0" accel="50000" decel="50000" fill="hold" grpId="2" nodeType="withEffect">
                                  <p:stCondLst>
                                    <p:cond delay="0"/>
                                  </p:stCondLst>
                                  <p:childTnLst>
                                    <p:animScale>
                                      <p:cBhvr>
                                        <p:cTn id="63" dur="250" fill="hold"/>
                                        <p:tgtEl>
                                          <p:spTgt spid="41"/>
                                        </p:tgtEl>
                                      </p:cBhvr>
                                      <p:by x="91000" y="91000"/>
                                    </p:animScale>
                                  </p:childTnLst>
                                </p:cTn>
                              </p:par>
                              <p:par>
                                <p:cTn id="64" presetID="23" presetClass="entr" presetSubtype="16"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200" fill="hold"/>
                                        <p:tgtEl>
                                          <p:spTgt spid="42"/>
                                        </p:tgtEl>
                                        <p:attrNameLst>
                                          <p:attrName>ppt_w</p:attrName>
                                        </p:attrNameLst>
                                      </p:cBhvr>
                                      <p:tavLst>
                                        <p:tav tm="0">
                                          <p:val>
                                            <p:fltVal val="0"/>
                                          </p:val>
                                        </p:tav>
                                        <p:tav tm="100000">
                                          <p:val>
                                            <p:strVal val="#ppt_w"/>
                                          </p:val>
                                        </p:tav>
                                      </p:tavLst>
                                    </p:anim>
                                    <p:anim calcmode="lin" valueType="num">
                                      <p:cBhvr>
                                        <p:cTn id="67" dur="200" fill="hold"/>
                                        <p:tgtEl>
                                          <p:spTgt spid="42"/>
                                        </p:tgtEl>
                                        <p:attrNameLst>
                                          <p:attrName>ppt_h</p:attrName>
                                        </p:attrNameLst>
                                      </p:cBhvr>
                                      <p:tavLst>
                                        <p:tav tm="0">
                                          <p:val>
                                            <p:fltVal val="0"/>
                                          </p:val>
                                        </p:tav>
                                        <p:tav tm="100000">
                                          <p:val>
                                            <p:strVal val="#ppt_h"/>
                                          </p:val>
                                        </p:tav>
                                      </p:tavLst>
                                    </p:anim>
                                  </p:childTnLst>
                                </p:cTn>
                              </p:par>
                              <p:par>
                                <p:cTn id="68" presetID="6" presetClass="emph" presetSubtype="0" accel="20000" decel="80000" fill="hold" grpId="1" nodeType="withEffect">
                                  <p:stCondLst>
                                    <p:cond delay="0"/>
                                  </p:stCondLst>
                                  <p:childTnLst>
                                    <p:animScale>
                                      <p:cBhvr>
                                        <p:cTn id="69" dur="750" fill="hold"/>
                                        <p:tgtEl>
                                          <p:spTgt spid="42"/>
                                        </p:tgtEl>
                                      </p:cBhvr>
                                      <p:by x="110000" y="110000"/>
                                    </p:animScale>
                                  </p:childTnLst>
                                </p:cTn>
                              </p:par>
                              <p:par>
                                <p:cTn id="70" presetID="6" presetClass="emph" presetSubtype="0" accel="50000" decel="50000" fill="hold" grpId="2" nodeType="withEffect">
                                  <p:stCondLst>
                                    <p:cond delay="0"/>
                                  </p:stCondLst>
                                  <p:childTnLst>
                                    <p:animScale>
                                      <p:cBhvr>
                                        <p:cTn id="71" dur="250" fill="hold"/>
                                        <p:tgtEl>
                                          <p:spTgt spid="42"/>
                                        </p:tgtEl>
                                      </p:cBhvr>
                                      <p:by x="91000" y="91000"/>
                                    </p:animScale>
                                  </p:childTnLst>
                                </p:cTn>
                              </p:par>
                              <p:par>
                                <p:cTn id="72" presetID="23" presetClass="entr" presetSubtype="16"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200" fill="hold"/>
                                        <p:tgtEl>
                                          <p:spTgt spid="43"/>
                                        </p:tgtEl>
                                        <p:attrNameLst>
                                          <p:attrName>ppt_w</p:attrName>
                                        </p:attrNameLst>
                                      </p:cBhvr>
                                      <p:tavLst>
                                        <p:tav tm="0">
                                          <p:val>
                                            <p:fltVal val="0"/>
                                          </p:val>
                                        </p:tav>
                                        <p:tav tm="100000">
                                          <p:val>
                                            <p:strVal val="#ppt_w"/>
                                          </p:val>
                                        </p:tav>
                                      </p:tavLst>
                                    </p:anim>
                                    <p:anim calcmode="lin" valueType="num">
                                      <p:cBhvr>
                                        <p:cTn id="75" dur="200" fill="hold"/>
                                        <p:tgtEl>
                                          <p:spTgt spid="43"/>
                                        </p:tgtEl>
                                        <p:attrNameLst>
                                          <p:attrName>ppt_h</p:attrName>
                                        </p:attrNameLst>
                                      </p:cBhvr>
                                      <p:tavLst>
                                        <p:tav tm="0">
                                          <p:val>
                                            <p:fltVal val="0"/>
                                          </p:val>
                                        </p:tav>
                                        <p:tav tm="100000">
                                          <p:val>
                                            <p:strVal val="#ppt_h"/>
                                          </p:val>
                                        </p:tav>
                                      </p:tavLst>
                                    </p:anim>
                                  </p:childTnLst>
                                </p:cTn>
                              </p:par>
                              <p:par>
                                <p:cTn id="76" presetID="6" presetClass="emph" presetSubtype="0" accel="20000" decel="80000" fill="hold" grpId="1" nodeType="withEffect">
                                  <p:stCondLst>
                                    <p:cond delay="0"/>
                                  </p:stCondLst>
                                  <p:childTnLst>
                                    <p:animScale>
                                      <p:cBhvr>
                                        <p:cTn id="77" dur="750" fill="hold"/>
                                        <p:tgtEl>
                                          <p:spTgt spid="43"/>
                                        </p:tgtEl>
                                      </p:cBhvr>
                                      <p:by x="110000" y="110000"/>
                                    </p:animScale>
                                  </p:childTnLst>
                                </p:cTn>
                              </p:par>
                              <p:par>
                                <p:cTn id="78" presetID="6" presetClass="emph" presetSubtype="0" accel="50000" decel="50000" fill="hold" grpId="2" nodeType="withEffect">
                                  <p:stCondLst>
                                    <p:cond delay="0"/>
                                  </p:stCondLst>
                                  <p:childTnLst>
                                    <p:animScale>
                                      <p:cBhvr>
                                        <p:cTn id="79" dur="250" fill="hold"/>
                                        <p:tgtEl>
                                          <p:spTgt spid="43"/>
                                        </p:tgtEl>
                                      </p:cBhvr>
                                      <p:by x="91000" y="91000"/>
                                    </p:animScale>
                                  </p:childTnLst>
                                </p:cTn>
                              </p:par>
                              <p:par>
                                <p:cTn id="80" presetID="23" presetClass="entr" presetSubtype="16"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200" fill="hold"/>
                                        <p:tgtEl>
                                          <p:spTgt spid="19"/>
                                        </p:tgtEl>
                                        <p:attrNameLst>
                                          <p:attrName>ppt_w</p:attrName>
                                        </p:attrNameLst>
                                      </p:cBhvr>
                                      <p:tavLst>
                                        <p:tav tm="0">
                                          <p:val>
                                            <p:fltVal val="0"/>
                                          </p:val>
                                        </p:tav>
                                        <p:tav tm="100000">
                                          <p:val>
                                            <p:strVal val="#ppt_w"/>
                                          </p:val>
                                        </p:tav>
                                      </p:tavLst>
                                    </p:anim>
                                    <p:anim calcmode="lin" valueType="num">
                                      <p:cBhvr>
                                        <p:cTn id="83" dur="200" fill="hold"/>
                                        <p:tgtEl>
                                          <p:spTgt spid="19"/>
                                        </p:tgtEl>
                                        <p:attrNameLst>
                                          <p:attrName>ppt_h</p:attrName>
                                        </p:attrNameLst>
                                      </p:cBhvr>
                                      <p:tavLst>
                                        <p:tav tm="0">
                                          <p:val>
                                            <p:fltVal val="0"/>
                                          </p:val>
                                        </p:tav>
                                        <p:tav tm="100000">
                                          <p:val>
                                            <p:strVal val="#ppt_h"/>
                                          </p:val>
                                        </p:tav>
                                      </p:tavLst>
                                    </p:anim>
                                  </p:childTnLst>
                                </p:cTn>
                              </p:par>
                              <p:par>
                                <p:cTn id="84" presetID="6" presetClass="emph" presetSubtype="0" accel="20000" decel="80000" fill="hold" grpId="1" nodeType="withEffect">
                                  <p:stCondLst>
                                    <p:cond delay="0"/>
                                  </p:stCondLst>
                                  <p:childTnLst>
                                    <p:animScale>
                                      <p:cBhvr>
                                        <p:cTn id="85" dur="750" fill="hold"/>
                                        <p:tgtEl>
                                          <p:spTgt spid="19"/>
                                        </p:tgtEl>
                                      </p:cBhvr>
                                      <p:by x="110000" y="110000"/>
                                    </p:animScale>
                                  </p:childTnLst>
                                </p:cTn>
                              </p:par>
                              <p:par>
                                <p:cTn id="86" presetID="6" presetClass="emph" presetSubtype="0" accel="50000" decel="50000" fill="hold" grpId="2" nodeType="withEffect">
                                  <p:stCondLst>
                                    <p:cond delay="0"/>
                                  </p:stCondLst>
                                  <p:childTnLst>
                                    <p:animScale>
                                      <p:cBhvr>
                                        <p:cTn id="87" dur="250" fill="hold"/>
                                        <p:tgtEl>
                                          <p:spTgt spid="19"/>
                                        </p:tgtEl>
                                      </p:cBhvr>
                                      <p:by x="91000" y="91000"/>
                                    </p:animScale>
                                  </p:childTnLst>
                                </p:cTn>
                              </p:par>
                              <p:par>
                                <p:cTn id="88" presetID="23" presetClass="entr" presetSubtype="16"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200" fill="hold"/>
                                        <p:tgtEl>
                                          <p:spTgt spid="20"/>
                                        </p:tgtEl>
                                        <p:attrNameLst>
                                          <p:attrName>ppt_w</p:attrName>
                                        </p:attrNameLst>
                                      </p:cBhvr>
                                      <p:tavLst>
                                        <p:tav tm="0">
                                          <p:val>
                                            <p:fltVal val="0"/>
                                          </p:val>
                                        </p:tav>
                                        <p:tav tm="100000">
                                          <p:val>
                                            <p:strVal val="#ppt_w"/>
                                          </p:val>
                                        </p:tav>
                                      </p:tavLst>
                                    </p:anim>
                                    <p:anim calcmode="lin" valueType="num">
                                      <p:cBhvr>
                                        <p:cTn id="91" dur="200" fill="hold"/>
                                        <p:tgtEl>
                                          <p:spTgt spid="20"/>
                                        </p:tgtEl>
                                        <p:attrNameLst>
                                          <p:attrName>ppt_h</p:attrName>
                                        </p:attrNameLst>
                                      </p:cBhvr>
                                      <p:tavLst>
                                        <p:tav tm="0">
                                          <p:val>
                                            <p:fltVal val="0"/>
                                          </p:val>
                                        </p:tav>
                                        <p:tav tm="100000">
                                          <p:val>
                                            <p:strVal val="#ppt_h"/>
                                          </p:val>
                                        </p:tav>
                                      </p:tavLst>
                                    </p:anim>
                                  </p:childTnLst>
                                </p:cTn>
                              </p:par>
                              <p:par>
                                <p:cTn id="92" presetID="6" presetClass="emph" presetSubtype="0" accel="20000" decel="80000" fill="hold" grpId="1" nodeType="withEffect">
                                  <p:stCondLst>
                                    <p:cond delay="0"/>
                                  </p:stCondLst>
                                  <p:childTnLst>
                                    <p:animScale>
                                      <p:cBhvr>
                                        <p:cTn id="93" dur="750" fill="hold"/>
                                        <p:tgtEl>
                                          <p:spTgt spid="20"/>
                                        </p:tgtEl>
                                      </p:cBhvr>
                                      <p:by x="110000" y="110000"/>
                                    </p:animScale>
                                  </p:childTnLst>
                                </p:cTn>
                              </p:par>
                              <p:par>
                                <p:cTn id="94" presetID="6" presetClass="emph" presetSubtype="0" accel="50000" decel="50000" fill="hold" grpId="2" nodeType="withEffect">
                                  <p:stCondLst>
                                    <p:cond delay="0"/>
                                  </p:stCondLst>
                                  <p:childTnLst>
                                    <p:animScale>
                                      <p:cBhvr>
                                        <p:cTn id="95" dur="250" fill="hold"/>
                                        <p:tgtEl>
                                          <p:spTgt spid="20"/>
                                        </p:tgtEl>
                                      </p:cBhvr>
                                      <p:by x="91000" y="91000"/>
                                    </p:animScale>
                                  </p:childTnLst>
                                </p:cTn>
                              </p:par>
                              <p:par>
                                <p:cTn id="96" presetID="23" presetClass="entr" presetSubtype="16"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200" fill="hold"/>
                                        <p:tgtEl>
                                          <p:spTgt spid="21"/>
                                        </p:tgtEl>
                                        <p:attrNameLst>
                                          <p:attrName>ppt_w</p:attrName>
                                        </p:attrNameLst>
                                      </p:cBhvr>
                                      <p:tavLst>
                                        <p:tav tm="0">
                                          <p:val>
                                            <p:fltVal val="0"/>
                                          </p:val>
                                        </p:tav>
                                        <p:tav tm="100000">
                                          <p:val>
                                            <p:strVal val="#ppt_w"/>
                                          </p:val>
                                        </p:tav>
                                      </p:tavLst>
                                    </p:anim>
                                    <p:anim calcmode="lin" valueType="num">
                                      <p:cBhvr>
                                        <p:cTn id="99" dur="200" fill="hold"/>
                                        <p:tgtEl>
                                          <p:spTgt spid="21"/>
                                        </p:tgtEl>
                                        <p:attrNameLst>
                                          <p:attrName>ppt_h</p:attrName>
                                        </p:attrNameLst>
                                      </p:cBhvr>
                                      <p:tavLst>
                                        <p:tav tm="0">
                                          <p:val>
                                            <p:fltVal val="0"/>
                                          </p:val>
                                        </p:tav>
                                        <p:tav tm="100000">
                                          <p:val>
                                            <p:strVal val="#ppt_h"/>
                                          </p:val>
                                        </p:tav>
                                      </p:tavLst>
                                    </p:anim>
                                  </p:childTnLst>
                                </p:cTn>
                              </p:par>
                              <p:par>
                                <p:cTn id="100" presetID="6" presetClass="emph" presetSubtype="0" accel="20000" decel="80000" fill="hold" grpId="1" nodeType="withEffect">
                                  <p:stCondLst>
                                    <p:cond delay="0"/>
                                  </p:stCondLst>
                                  <p:childTnLst>
                                    <p:animScale>
                                      <p:cBhvr>
                                        <p:cTn id="101" dur="750" fill="hold"/>
                                        <p:tgtEl>
                                          <p:spTgt spid="21"/>
                                        </p:tgtEl>
                                      </p:cBhvr>
                                      <p:by x="110000" y="110000"/>
                                    </p:animScale>
                                  </p:childTnLst>
                                </p:cTn>
                              </p:par>
                              <p:par>
                                <p:cTn id="102" presetID="6" presetClass="emph" presetSubtype="0" accel="50000" decel="50000" fill="hold" grpId="2" nodeType="withEffect">
                                  <p:stCondLst>
                                    <p:cond delay="0"/>
                                  </p:stCondLst>
                                  <p:childTnLst>
                                    <p:animScale>
                                      <p:cBhvr>
                                        <p:cTn id="103" dur="250" fill="hold"/>
                                        <p:tgtEl>
                                          <p:spTgt spid="21"/>
                                        </p:tgtEl>
                                      </p:cBhvr>
                                      <p:by x="91000" y="91000"/>
                                    </p:animScale>
                                  </p:childTnLst>
                                </p:cTn>
                              </p:par>
                              <p:par>
                                <p:cTn id="104" presetID="10" presetClass="entr" presetSubtype="0" fill="hold" grpId="0" nodeType="withEffect">
                                  <p:stCondLst>
                                    <p:cond delay="0"/>
                                  </p:stCondLst>
                                  <p:childTnLst>
                                    <p:set>
                                      <p:cBhvr>
                                        <p:cTn id="105" dur="1" fill="hold">
                                          <p:stCondLst>
                                            <p:cond delay="0"/>
                                          </p:stCondLst>
                                        </p:cTn>
                                        <p:tgtEl>
                                          <p:spTgt spid="7">
                                            <p:txEl>
                                              <p:pRg st="0" end="0"/>
                                            </p:txEl>
                                          </p:spTgt>
                                        </p:tgtEl>
                                        <p:attrNameLst>
                                          <p:attrName>style.visibility</p:attrName>
                                        </p:attrNameLst>
                                      </p:cBhvr>
                                      <p:to>
                                        <p:strVal val="visible"/>
                                      </p:to>
                                    </p:set>
                                    <p:animEffect transition="in" filter="fade">
                                      <p:cBhvr>
                                        <p:cTn id="106" dur="500"/>
                                        <p:tgtEl>
                                          <p:spTgt spid="7">
                                            <p:txEl>
                                              <p:pRg st="0" end="0"/>
                                            </p:tx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
                                            <p:txEl>
                                              <p:pRg st="1" end="1"/>
                                            </p:txEl>
                                          </p:spTgt>
                                        </p:tgtEl>
                                        <p:attrNameLst>
                                          <p:attrName>style.visibility</p:attrName>
                                        </p:attrNameLst>
                                      </p:cBhvr>
                                      <p:to>
                                        <p:strVal val="visible"/>
                                      </p:to>
                                    </p:set>
                                    <p:animEffect transition="in" filter="fade">
                                      <p:cBhvr>
                                        <p:cTn id="109" dur="500"/>
                                        <p:tgtEl>
                                          <p:spTgt spid="7">
                                            <p:txEl>
                                              <p:pRg st="1" end="1"/>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7">
                                            <p:txEl>
                                              <p:pRg st="2" end="2"/>
                                            </p:txEl>
                                          </p:spTgt>
                                        </p:tgtEl>
                                        <p:attrNameLst>
                                          <p:attrName>style.visibility</p:attrName>
                                        </p:attrNameLst>
                                      </p:cBhvr>
                                      <p:to>
                                        <p:strVal val="visible"/>
                                      </p:to>
                                    </p:set>
                                    <p:animEffect transition="in" filter="fade">
                                      <p:cBhvr>
                                        <p:cTn id="112" dur="500"/>
                                        <p:tgtEl>
                                          <p:spTgt spid="7">
                                            <p:txEl>
                                              <p:pRg st="2" end="2"/>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
                                            <p:txEl>
                                              <p:pRg st="3" end="3"/>
                                            </p:txEl>
                                          </p:spTgt>
                                        </p:tgtEl>
                                        <p:attrNameLst>
                                          <p:attrName>style.visibility</p:attrName>
                                        </p:attrNameLst>
                                      </p:cBhvr>
                                      <p:to>
                                        <p:strVal val="visible"/>
                                      </p:to>
                                    </p:set>
                                    <p:animEffect transition="in" filter="fade">
                                      <p:cBhvr>
                                        <p:cTn id="115" dur="500"/>
                                        <p:tgtEl>
                                          <p:spTgt spid="7">
                                            <p:txEl>
                                              <p:pRg st="3" end="3"/>
                                            </p:tx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
                                            <p:txEl>
                                              <p:pRg st="4" end="4"/>
                                            </p:txEl>
                                          </p:spTgt>
                                        </p:tgtEl>
                                        <p:attrNameLst>
                                          <p:attrName>style.visibility</p:attrName>
                                        </p:attrNameLst>
                                      </p:cBhvr>
                                      <p:to>
                                        <p:strVal val="visible"/>
                                      </p:to>
                                    </p:set>
                                    <p:animEffect transition="in" filter="fade">
                                      <p:cBhvr>
                                        <p:cTn id="118" dur="500"/>
                                        <p:tgtEl>
                                          <p:spTgt spid="7">
                                            <p:txEl>
                                              <p:pRg st="4" end="4"/>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3">
                                            <p:txEl>
                                              <p:pRg st="0" end="0"/>
                                            </p:txEl>
                                          </p:spTgt>
                                        </p:tgtEl>
                                        <p:attrNameLst>
                                          <p:attrName>style.visibility</p:attrName>
                                        </p:attrNameLst>
                                      </p:cBhvr>
                                      <p:to>
                                        <p:strVal val="visible"/>
                                      </p:to>
                                    </p:set>
                                    <p:animEffect transition="in" filter="fade">
                                      <p:cBhvr>
                                        <p:cTn id="121" dur="500"/>
                                        <p:tgtEl>
                                          <p:spTgt spid="33">
                                            <p:txEl>
                                              <p:pRg st="0" end="0"/>
                                            </p:txEl>
                                          </p:spTgt>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3">
                                            <p:txEl>
                                              <p:pRg st="1" end="1"/>
                                            </p:txEl>
                                          </p:spTgt>
                                        </p:tgtEl>
                                        <p:attrNameLst>
                                          <p:attrName>style.visibility</p:attrName>
                                        </p:attrNameLst>
                                      </p:cBhvr>
                                      <p:to>
                                        <p:strVal val="visible"/>
                                      </p:to>
                                    </p:set>
                                    <p:animEffect transition="in" filter="fade">
                                      <p:cBhvr>
                                        <p:cTn id="124" dur="500"/>
                                        <p:tgtEl>
                                          <p:spTgt spid="33">
                                            <p:txEl>
                                              <p:pRg st="1" end="1"/>
                                            </p:txEl>
                                          </p:spTgt>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3">
                                            <p:txEl>
                                              <p:pRg st="2" end="2"/>
                                            </p:txEl>
                                          </p:spTgt>
                                        </p:tgtEl>
                                        <p:attrNameLst>
                                          <p:attrName>style.visibility</p:attrName>
                                        </p:attrNameLst>
                                      </p:cBhvr>
                                      <p:to>
                                        <p:strVal val="visible"/>
                                      </p:to>
                                    </p:set>
                                    <p:animEffect transition="in" filter="fade">
                                      <p:cBhvr>
                                        <p:cTn id="127" dur="500"/>
                                        <p:tgtEl>
                                          <p:spTgt spid="33">
                                            <p:txEl>
                                              <p:pRg st="2" end="2"/>
                                            </p:txEl>
                                          </p:spTgt>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3">
                                            <p:txEl>
                                              <p:pRg st="3" end="3"/>
                                            </p:txEl>
                                          </p:spTgt>
                                        </p:tgtEl>
                                        <p:attrNameLst>
                                          <p:attrName>style.visibility</p:attrName>
                                        </p:attrNameLst>
                                      </p:cBhvr>
                                      <p:to>
                                        <p:strVal val="visible"/>
                                      </p:to>
                                    </p:set>
                                    <p:animEffect transition="in" filter="fade">
                                      <p:cBhvr>
                                        <p:cTn id="130" dur="500"/>
                                        <p:tgtEl>
                                          <p:spTgt spid="33">
                                            <p:txEl>
                                              <p:pRg st="3" end="3"/>
                                            </p:txEl>
                                          </p:spTgt>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3">
                                            <p:txEl>
                                              <p:pRg st="4" end="4"/>
                                            </p:txEl>
                                          </p:spTgt>
                                        </p:tgtEl>
                                        <p:attrNameLst>
                                          <p:attrName>style.visibility</p:attrName>
                                        </p:attrNameLst>
                                      </p:cBhvr>
                                      <p:to>
                                        <p:strVal val="visible"/>
                                      </p:to>
                                    </p:set>
                                    <p:animEffect transition="in" filter="fade">
                                      <p:cBhvr>
                                        <p:cTn id="133" dur="500"/>
                                        <p:tgtEl>
                                          <p:spTgt spid="33">
                                            <p:txEl>
                                              <p:pRg st="4" end="4"/>
                                            </p:txEl>
                                          </p:spTgt>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4">
                                            <p:txEl>
                                              <p:pRg st="0" end="0"/>
                                            </p:txEl>
                                          </p:spTgt>
                                        </p:tgtEl>
                                        <p:attrNameLst>
                                          <p:attrName>style.visibility</p:attrName>
                                        </p:attrNameLst>
                                      </p:cBhvr>
                                      <p:to>
                                        <p:strVal val="visible"/>
                                      </p:to>
                                    </p:set>
                                    <p:animEffect transition="in" filter="fade">
                                      <p:cBhvr>
                                        <p:cTn id="136" dur="500"/>
                                        <p:tgtEl>
                                          <p:spTgt spid="34">
                                            <p:txEl>
                                              <p:pRg st="0" end="0"/>
                                            </p:txEl>
                                          </p:spTgt>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4">
                                            <p:txEl>
                                              <p:pRg st="1" end="1"/>
                                            </p:txEl>
                                          </p:spTgt>
                                        </p:tgtEl>
                                        <p:attrNameLst>
                                          <p:attrName>style.visibility</p:attrName>
                                        </p:attrNameLst>
                                      </p:cBhvr>
                                      <p:to>
                                        <p:strVal val="visible"/>
                                      </p:to>
                                    </p:set>
                                    <p:animEffect transition="in" filter="fade">
                                      <p:cBhvr>
                                        <p:cTn id="139" dur="500"/>
                                        <p:tgtEl>
                                          <p:spTgt spid="34">
                                            <p:txEl>
                                              <p:pRg st="1" end="1"/>
                                            </p:txEl>
                                          </p:spTgt>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4">
                                            <p:txEl>
                                              <p:pRg st="2" end="2"/>
                                            </p:txEl>
                                          </p:spTgt>
                                        </p:tgtEl>
                                        <p:attrNameLst>
                                          <p:attrName>style.visibility</p:attrName>
                                        </p:attrNameLst>
                                      </p:cBhvr>
                                      <p:to>
                                        <p:strVal val="visible"/>
                                      </p:to>
                                    </p:set>
                                    <p:animEffect transition="in" filter="fade">
                                      <p:cBhvr>
                                        <p:cTn id="142" dur="500"/>
                                        <p:tgtEl>
                                          <p:spTgt spid="34">
                                            <p:txEl>
                                              <p:pRg st="2" end="2"/>
                                            </p:txEl>
                                          </p:spTgt>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4">
                                            <p:txEl>
                                              <p:pRg st="3" end="3"/>
                                            </p:txEl>
                                          </p:spTgt>
                                        </p:tgtEl>
                                        <p:attrNameLst>
                                          <p:attrName>style.visibility</p:attrName>
                                        </p:attrNameLst>
                                      </p:cBhvr>
                                      <p:to>
                                        <p:strVal val="visible"/>
                                      </p:to>
                                    </p:set>
                                    <p:animEffect transition="in" filter="fade">
                                      <p:cBhvr>
                                        <p:cTn id="145" dur="500"/>
                                        <p:tgtEl>
                                          <p:spTgt spid="34">
                                            <p:txEl>
                                              <p:pRg st="3" end="3"/>
                                            </p:txEl>
                                          </p:spTgt>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4">
                                            <p:txEl>
                                              <p:pRg st="4" end="4"/>
                                            </p:txEl>
                                          </p:spTgt>
                                        </p:tgtEl>
                                        <p:attrNameLst>
                                          <p:attrName>style.visibility</p:attrName>
                                        </p:attrNameLst>
                                      </p:cBhvr>
                                      <p:to>
                                        <p:strVal val="visible"/>
                                      </p:to>
                                    </p:set>
                                    <p:animEffect transition="in" filter="fade">
                                      <p:cBhvr>
                                        <p:cTn id="148" dur="500"/>
                                        <p:tgtEl>
                                          <p:spTgt spid="34">
                                            <p:txEl>
                                              <p:pRg st="4" end="4"/>
                                            </p:txEl>
                                          </p:spTgt>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8">
                                            <p:txEl>
                                              <p:pRg st="0" end="0"/>
                                            </p:txEl>
                                          </p:spTgt>
                                        </p:tgtEl>
                                        <p:attrNameLst>
                                          <p:attrName>style.visibility</p:attrName>
                                        </p:attrNameLst>
                                      </p:cBhvr>
                                      <p:to>
                                        <p:strVal val="visible"/>
                                      </p:to>
                                    </p:set>
                                    <p:animEffect transition="in" filter="fade">
                                      <p:cBhvr>
                                        <p:cTn id="151" dur="500"/>
                                        <p:tgtEl>
                                          <p:spTgt spid="18">
                                            <p:txEl>
                                              <p:pRg st="0" end="0"/>
                                            </p:txEl>
                                          </p:spTgt>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8">
                                            <p:txEl>
                                              <p:pRg st="1" end="1"/>
                                            </p:txEl>
                                          </p:spTgt>
                                        </p:tgtEl>
                                        <p:attrNameLst>
                                          <p:attrName>style.visibility</p:attrName>
                                        </p:attrNameLst>
                                      </p:cBhvr>
                                      <p:to>
                                        <p:strVal val="visible"/>
                                      </p:to>
                                    </p:set>
                                    <p:animEffect transition="in" filter="fade">
                                      <p:cBhvr>
                                        <p:cTn id="154" dur="500"/>
                                        <p:tgtEl>
                                          <p:spTgt spid="18">
                                            <p:txEl>
                                              <p:pRg st="1" end="1"/>
                                            </p:txEl>
                                          </p:spTgt>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8">
                                            <p:txEl>
                                              <p:pRg st="2" end="2"/>
                                            </p:txEl>
                                          </p:spTgt>
                                        </p:tgtEl>
                                        <p:attrNameLst>
                                          <p:attrName>style.visibility</p:attrName>
                                        </p:attrNameLst>
                                      </p:cBhvr>
                                      <p:to>
                                        <p:strVal val="visible"/>
                                      </p:to>
                                    </p:set>
                                    <p:animEffect transition="in" filter="fade">
                                      <p:cBhvr>
                                        <p:cTn id="157" dur="500"/>
                                        <p:tgtEl>
                                          <p:spTgt spid="18">
                                            <p:txEl>
                                              <p:pRg st="2" end="2"/>
                                            </p:txEl>
                                          </p:spTgt>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8">
                                            <p:txEl>
                                              <p:pRg st="3" end="3"/>
                                            </p:txEl>
                                          </p:spTgt>
                                        </p:tgtEl>
                                        <p:attrNameLst>
                                          <p:attrName>style.visibility</p:attrName>
                                        </p:attrNameLst>
                                      </p:cBhvr>
                                      <p:to>
                                        <p:strVal val="visible"/>
                                      </p:to>
                                    </p:set>
                                    <p:animEffect transition="in" filter="fade">
                                      <p:cBhvr>
                                        <p:cTn id="160" dur="500"/>
                                        <p:tgtEl>
                                          <p:spTgt spid="18">
                                            <p:txEl>
                                              <p:pRg st="3" end="3"/>
                                            </p:txEl>
                                          </p:spTgt>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8">
                                            <p:txEl>
                                              <p:pRg st="4" end="4"/>
                                            </p:txEl>
                                          </p:spTgt>
                                        </p:tgtEl>
                                        <p:attrNameLst>
                                          <p:attrName>style.visibility</p:attrName>
                                        </p:attrNameLst>
                                      </p:cBhvr>
                                      <p:to>
                                        <p:strVal val="visible"/>
                                      </p:to>
                                    </p:set>
                                    <p:animEffect transition="in" filter="fade">
                                      <p:cBhvr>
                                        <p:cTn id="163"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tmplLst>
          <p:tmpl>
            <p:tnLst>
              <p:par>
                <p:cTn presetID="23" presetClass="entr" presetSubtype="16"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200" fill="hold"/>
                        <p:tgtEl>
                          <p:spTgt spid="35"/>
                        </p:tgtEl>
                        <p:attrNameLst>
                          <p:attrName>ppt_w</p:attrName>
                        </p:attrNameLst>
                      </p:cBhvr>
                      <p:tavLst>
                        <p:tav tm="0">
                          <p:val>
                            <p:fltVal val="0"/>
                          </p:val>
                        </p:tav>
                        <p:tav tm="100000">
                          <p:val>
                            <p:strVal val="#ppt_w"/>
                          </p:val>
                        </p:tav>
                      </p:tavLst>
                    </p:anim>
                    <p:anim calcmode="lin" valueType="num">
                      <p:cBhvr>
                        <p:cTn dur="200" fill="hold"/>
                        <p:tgtEl>
                          <p:spTgt spid="35"/>
                        </p:tgtEl>
                        <p:attrNameLst>
                          <p:attrName>ppt_h</p:attrName>
                        </p:attrNameLst>
                      </p:cBhvr>
                      <p:tavLst>
                        <p:tav tm="0">
                          <p:val>
                            <p:fltVal val="0"/>
                          </p:val>
                        </p:tav>
                        <p:tav tm="100000">
                          <p:val>
                            <p:strVal val="#ppt_h"/>
                          </p:val>
                        </p:tav>
                      </p:tavLst>
                    </p:anim>
                  </p:childTnLst>
                </p:cTn>
              </p:par>
            </p:tnLst>
          </p:tmpl>
        </p:tmplLst>
      </p:bldP>
      <p:bldP spid="35" grpId="1" animBg="1"/>
      <p:bldP spid="35" grpId="2" animBg="1"/>
      <p:bldP spid="36" grpId="0" animBg="1">
        <p:tmplLst>
          <p:tmpl>
            <p:tnLst>
              <p:par>
                <p:cTn presetID="23" presetClass="entr" presetSubtype="16"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200" fill="hold"/>
                        <p:tgtEl>
                          <p:spTgt spid="36"/>
                        </p:tgtEl>
                        <p:attrNameLst>
                          <p:attrName>ppt_w</p:attrName>
                        </p:attrNameLst>
                      </p:cBhvr>
                      <p:tavLst>
                        <p:tav tm="0">
                          <p:val>
                            <p:fltVal val="0"/>
                          </p:val>
                        </p:tav>
                        <p:tav tm="100000">
                          <p:val>
                            <p:strVal val="#ppt_w"/>
                          </p:val>
                        </p:tav>
                      </p:tavLst>
                    </p:anim>
                    <p:anim calcmode="lin" valueType="num">
                      <p:cBhvr>
                        <p:cTn dur="200" fill="hold"/>
                        <p:tgtEl>
                          <p:spTgt spid="36"/>
                        </p:tgtEl>
                        <p:attrNameLst>
                          <p:attrName>ppt_h</p:attrName>
                        </p:attrNameLst>
                      </p:cBhvr>
                      <p:tavLst>
                        <p:tav tm="0">
                          <p:val>
                            <p:fltVal val="0"/>
                          </p:val>
                        </p:tav>
                        <p:tav tm="100000">
                          <p:val>
                            <p:strVal val="#ppt_h"/>
                          </p:val>
                        </p:tav>
                      </p:tavLst>
                    </p:anim>
                  </p:childTnLst>
                </p:cTn>
              </p:par>
            </p:tnLst>
          </p:tmpl>
        </p:tmplLst>
      </p:bldP>
      <p:bldP spid="36" grpId="1" animBg="1"/>
      <p:bldP spid="36" grpId="2" animBg="1"/>
      <p:bldP spid="37" grpId="0" animBg="1">
        <p:tmplLst>
          <p:tmpl>
            <p:tnLst>
              <p:par>
                <p:cTn presetID="23" presetClass="entr" presetSubtype="16"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200" fill="hold"/>
                        <p:tgtEl>
                          <p:spTgt spid="37"/>
                        </p:tgtEl>
                        <p:attrNameLst>
                          <p:attrName>ppt_w</p:attrName>
                        </p:attrNameLst>
                      </p:cBhvr>
                      <p:tavLst>
                        <p:tav tm="0">
                          <p:val>
                            <p:fltVal val="0"/>
                          </p:val>
                        </p:tav>
                        <p:tav tm="100000">
                          <p:val>
                            <p:strVal val="#ppt_w"/>
                          </p:val>
                        </p:tav>
                      </p:tavLst>
                    </p:anim>
                    <p:anim calcmode="lin" valueType="num">
                      <p:cBhvr>
                        <p:cTn dur="200" fill="hold"/>
                        <p:tgtEl>
                          <p:spTgt spid="37"/>
                        </p:tgtEl>
                        <p:attrNameLst>
                          <p:attrName>ppt_h</p:attrName>
                        </p:attrNameLst>
                      </p:cBhvr>
                      <p:tavLst>
                        <p:tav tm="0">
                          <p:val>
                            <p:fltVal val="0"/>
                          </p:val>
                        </p:tav>
                        <p:tav tm="100000">
                          <p:val>
                            <p:strVal val="#ppt_h"/>
                          </p:val>
                        </p:tav>
                      </p:tavLst>
                    </p:anim>
                  </p:childTnLst>
                </p:cTn>
              </p:par>
            </p:tnLst>
          </p:tmpl>
        </p:tmplLst>
      </p:bldP>
      <p:bldP spid="37" grpId="1" animBg="1"/>
      <p:bldP spid="37" grpId="2" animBg="1"/>
      <p:bldP spid="38" grpId="0" animBg="1">
        <p:tmplLst>
          <p:tmpl>
            <p:tnLst>
              <p:par>
                <p:cTn presetID="23" presetClass="entr" presetSubtype="16"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200" fill="hold"/>
                        <p:tgtEl>
                          <p:spTgt spid="38"/>
                        </p:tgtEl>
                        <p:attrNameLst>
                          <p:attrName>ppt_w</p:attrName>
                        </p:attrNameLst>
                      </p:cBhvr>
                      <p:tavLst>
                        <p:tav tm="0">
                          <p:val>
                            <p:fltVal val="0"/>
                          </p:val>
                        </p:tav>
                        <p:tav tm="100000">
                          <p:val>
                            <p:strVal val="#ppt_w"/>
                          </p:val>
                        </p:tav>
                      </p:tavLst>
                    </p:anim>
                    <p:anim calcmode="lin" valueType="num">
                      <p:cBhvr>
                        <p:cTn dur="200" fill="hold"/>
                        <p:tgtEl>
                          <p:spTgt spid="38"/>
                        </p:tgtEl>
                        <p:attrNameLst>
                          <p:attrName>ppt_h</p:attrName>
                        </p:attrNameLst>
                      </p:cBhvr>
                      <p:tavLst>
                        <p:tav tm="0">
                          <p:val>
                            <p:fltVal val="0"/>
                          </p:val>
                        </p:tav>
                        <p:tav tm="100000">
                          <p:val>
                            <p:strVal val="#ppt_h"/>
                          </p:val>
                        </p:tav>
                      </p:tavLst>
                    </p:anim>
                  </p:childTnLst>
                </p:cTn>
              </p:par>
            </p:tnLst>
          </p:tmpl>
        </p:tmplLst>
      </p:bldP>
      <p:bldP spid="38" grpId="1" animBg="1"/>
      <p:bldP spid="38" grpId="2" animBg="1"/>
      <p:bldP spid="39" grpId="0" animBg="1">
        <p:tmplLst>
          <p:tmpl>
            <p:tnLst>
              <p:par>
                <p:cTn presetID="23" presetClass="entr" presetSubtype="16"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200" fill="hold"/>
                        <p:tgtEl>
                          <p:spTgt spid="39"/>
                        </p:tgtEl>
                        <p:attrNameLst>
                          <p:attrName>ppt_w</p:attrName>
                        </p:attrNameLst>
                      </p:cBhvr>
                      <p:tavLst>
                        <p:tav tm="0">
                          <p:val>
                            <p:fltVal val="0"/>
                          </p:val>
                        </p:tav>
                        <p:tav tm="100000">
                          <p:val>
                            <p:strVal val="#ppt_w"/>
                          </p:val>
                        </p:tav>
                      </p:tavLst>
                    </p:anim>
                    <p:anim calcmode="lin" valueType="num">
                      <p:cBhvr>
                        <p:cTn dur="200" fill="hold"/>
                        <p:tgtEl>
                          <p:spTgt spid="39"/>
                        </p:tgtEl>
                        <p:attrNameLst>
                          <p:attrName>ppt_h</p:attrName>
                        </p:attrNameLst>
                      </p:cBhvr>
                      <p:tavLst>
                        <p:tav tm="0">
                          <p:val>
                            <p:fltVal val="0"/>
                          </p:val>
                        </p:tav>
                        <p:tav tm="100000">
                          <p:val>
                            <p:strVal val="#ppt_h"/>
                          </p:val>
                        </p:tav>
                      </p:tavLst>
                    </p:anim>
                  </p:childTnLst>
                </p:cTn>
              </p:par>
            </p:tnLst>
          </p:tmpl>
        </p:tmplLst>
      </p:bldP>
      <p:bldP spid="39" grpId="1" animBg="1"/>
      <p:bldP spid="39" grpId="2" animBg="1"/>
      <p:bldP spid="40" grpId="0" animBg="1">
        <p:tmplLst>
          <p:tmpl>
            <p:tnLst>
              <p:par>
                <p:cTn presetID="23" presetClass="entr" presetSubtype="16"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200" fill="hold"/>
                        <p:tgtEl>
                          <p:spTgt spid="40"/>
                        </p:tgtEl>
                        <p:attrNameLst>
                          <p:attrName>ppt_w</p:attrName>
                        </p:attrNameLst>
                      </p:cBhvr>
                      <p:tavLst>
                        <p:tav tm="0">
                          <p:val>
                            <p:fltVal val="0"/>
                          </p:val>
                        </p:tav>
                        <p:tav tm="100000">
                          <p:val>
                            <p:strVal val="#ppt_w"/>
                          </p:val>
                        </p:tav>
                      </p:tavLst>
                    </p:anim>
                    <p:anim calcmode="lin" valueType="num">
                      <p:cBhvr>
                        <p:cTn dur="200" fill="hold"/>
                        <p:tgtEl>
                          <p:spTgt spid="40"/>
                        </p:tgtEl>
                        <p:attrNameLst>
                          <p:attrName>ppt_h</p:attrName>
                        </p:attrNameLst>
                      </p:cBhvr>
                      <p:tavLst>
                        <p:tav tm="0">
                          <p:val>
                            <p:fltVal val="0"/>
                          </p:val>
                        </p:tav>
                        <p:tav tm="100000">
                          <p:val>
                            <p:strVal val="#ppt_h"/>
                          </p:val>
                        </p:tav>
                      </p:tavLst>
                    </p:anim>
                  </p:childTnLst>
                </p:cTn>
              </p:par>
            </p:tnLst>
          </p:tmpl>
        </p:tmplLst>
      </p:bldP>
      <p:bldP spid="40" grpId="1" animBg="1"/>
      <p:bldP spid="40" grpId="2" animBg="1"/>
      <p:bldP spid="41" grpId="0" animBg="1">
        <p:tmplLst>
          <p:tmpl>
            <p:tnLst>
              <p:par>
                <p:cTn presetID="23" presetClass="entr" presetSubtype="16"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200" fill="hold"/>
                        <p:tgtEl>
                          <p:spTgt spid="41"/>
                        </p:tgtEl>
                        <p:attrNameLst>
                          <p:attrName>ppt_w</p:attrName>
                        </p:attrNameLst>
                      </p:cBhvr>
                      <p:tavLst>
                        <p:tav tm="0">
                          <p:val>
                            <p:fltVal val="0"/>
                          </p:val>
                        </p:tav>
                        <p:tav tm="100000">
                          <p:val>
                            <p:strVal val="#ppt_w"/>
                          </p:val>
                        </p:tav>
                      </p:tavLst>
                    </p:anim>
                    <p:anim calcmode="lin" valueType="num">
                      <p:cBhvr>
                        <p:cTn dur="200" fill="hold"/>
                        <p:tgtEl>
                          <p:spTgt spid="41"/>
                        </p:tgtEl>
                        <p:attrNameLst>
                          <p:attrName>ppt_h</p:attrName>
                        </p:attrNameLst>
                      </p:cBhvr>
                      <p:tavLst>
                        <p:tav tm="0">
                          <p:val>
                            <p:fltVal val="0"/>
                          </p:val>
                        </p:tav>
                        <p:tav tm="100000">
                          <p:val>
                            <p:strVal val="#ppt_h"/>
                          </p:val>
                        </p:tav>
                      </p:tavLst>
                    </p:anim>
                  </p:childTnLst>
                </p:cTn>
              </p:par>
            </p:tnLst>
          </p:tmpl>
        </p:tmplLst>
      </p:bldP>
      <p:bldP spid="41" grpId="1" animBg="1"/>
      <p:bldP spid="41" grpId="2" animBg="1"/>
      <p:bldP spid="42" grpId="0" animBg="1">
        <p:tmplLst>
          <p:tmpl>
            <p:tnLst>
              <p:par>
                <p:cTn presetID="23" presetClass="entr" presetSubtype="16"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200" fill="hold"/>
                        <p:tgtEl>
                          <p:spTgt spid="42"/>
                        </p:tgtEl>
                        <p:attrNameLst>
                          <p:attrName>ppt_w</p:attrName>
                        </p:attrNameLst>
                      </p:cBhvr>
                      <p:tavLst>
                        <p:tav tm="0">
                          <p:val>
                            <p:fltVal val="0"/>
                          </p:val>
                        </p:tav>
                        <p:tav tm="100000">
                          <p:val>
                            <p:strVal val="#ppt_w"/>
                          </p:val>
                        </p:tav>
                      </p:tavLst>
                    </p:anim>
                    <p:anim calcmode="lin" valueType="num">
                      <p:cBhvr>
                        <p:cTn dur="200" fill="hold"/>
                        <p:tgtEl>
                          <p:spTgt spid="42"/>
                        </p:tgtEl>
                        <p:attrNameLst>
                          <p:attrName>ppt_h</p:attrName>
                        </p:attrNameLst>
                      </p:cBhvr>
                      <p:tavLst>
                        <p:tav tm="0">
                          <p:val>
                            <p:fltVal val="0"/>
                          </p:val>
                        </p:tav>
                        <p:tav tm="100000">
                          <p:val>
                            <p:strVal val="#ppt_h"/>
                          </p:val>
                        </p:tav>
                      </p:tavLst>
                    </p:anim>
                  </p:childTnLst>
                </p:cTn>
              </p:par>
            </p:tnLst>
          </p:tmpl>
        </p:tmplLst>
      </p:bldP>
      <p:bldP spid="42" grpId="1" animBg="1"/>
      <p:bldP spid="42" grpId="2" animBg="1"/>
      <p:bldP spid="43" grpId="0" animBg="1">
        <p:tmplLst>
          <p:tmpl>
            <p:tnLst>
              <p:par>
                <p:cTn presetID="23" presetClass="entr" presetSubtype="16"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200" fill="hold"/>
                        <p:tgtEl>
                          <p:spTgt spid="43"/>
                        </p:tgtEl>
                        <p:attrNameLst>
                          <p:attrName>ppt_w</p:attrName>
                        </p:attrNameLst>
                      </p:cBhvr>
                      <p:tavLst>
                        <p:tav tm="0">
                          <p:val>
                            <p:fltVal val="0"/>
                          </p:val>
                        </p:tav>
                        <p:tav tm="100000">
                          <p:val>
                            <p:strVal val="#ppt_w"/>
                          </p:val>
                        </p:tav>
                      </p:tavLst>
                    </p:anim>
                    <p:anim calcmode="lin" valueType="num">
                      <p:cBhvr>
                        <p:cTn dur="200" fill="hold"/>
                        <p:tgtEl>
                          <p:spTgt spid="43"/>
                        </p:tgtEl>
                        <p:attrNameLst>
                          <p:attrName>ppt_h</p:attrName>
                        </p:attrNameLst>
                      </p:cBhvr>
                      <p:tavLst>
                        <p:tav tm="0">
                          <p:val>
                            <p:fltVal val="0"/>
                          </p:val>
                        </p:tav>
                        <p:tav tm="100000">
                          <p:val>
                            <p:strVal val="#ppt_h"/>
                          </p:val>
                        </p:tav>
                      </p:tavLst>
                    </p:anim>
                  </p:childTnLst>
                </p:cTn>
              </p:par>
            </p:tnLst>
          </p:tmpl>
        </p:tmplLst>
      </p:bldP>
      <p:bldP spid="43" grpId="1" animBg="1"/>
      <p:bldP spid="43" grpId="2" animBg="1"/>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tmplLst>
          <p:tmpl>
            <p:tnLst>
              <p:par>
                <p:cTn presetID="23" presetClass="entr" presetSubtype="16"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200" fill="hold"/>
                        <p:tgtEl>
                          <p:spTgt spid="19"/>
                        </p:tgtEl>
                        <p:attrNameLst>
                          <p:attrName>ppt_w</p:attrName>
                        </p:attrNameLst>
                      </p:cBhvr>
                      <p:tavLst>
                        <p:tav tm="0">
                          <p:val>
                            <p:fltVal val="0"/>
                          </p:val>
                        </p:tav>
                        <p:tav tm="100000">
                          <p:val>
                            <p:strVal val="#ppt_w"/>
                          </p:val>
                        </p:tav>
                      </p:tavLst>
                    </p:anim>
                    <p:anim calcmode="lin" valueType="num">
                      <p:cBhvr>
                        <p:cTn dur="200" fill="hold"/>
                        <p:tgtEl>
                          <p:spTgt spid="19"/>
                        </p:tgtEl>
                        <p:attrNameLst>
                          <p:attrName>ppt_h</p:attrName>
                        </p:attrNameLst>
                      </p:cBhvr>
                      <p:tavLst>
                        <p:tav tm="0">
                          <p:val>
                            <p:fltVal val="0"/>
                          </p:val>
                        </p:tav>
                        <p:tav tm="100000">
                          <p:val>
                            <p:strVal val="#ppt_h"/>
                          </p:val>
                        </p:tav>
                      </p:tavLst>
                    </p:anim>
                  </p:childTnLst>
                </p:cTn>
              </p:par>
            </p:tnLst>
          </p:tmpl>
        </p:tmplLst>
      </p:bldP>
      <p:bldP spid="19" grpId="1" animBg="1"/>
      <p:bldP spid="19" grpId="2" animBg="1"/>
      <p:bldP spid="20" grpId="0" animBg="1">
        <p:tmplLst>
          <p:tmpl>
            <p:tnLst>
              <p:par>
                <p:cTn presetID="23" presetClass="entr" presetSubtype="16"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200" fill="hold"/>
                        <p:tgtEl>
                          <p:spTgt spid="20"/>
                        </p:tgtEl>
                        <p:attrNameLst>
                          <p:attrName>ppt_w</p:attrName>
                        </p:attrNameLst>
                      </p:cBhvr>
                      <p:tavLst>
                        <p:tav tm="0">
                          <p:val>
                            <p:fltVal val="0"/>
                          </p:val>
                        </p:tav>
                        <p:tav tm="100000">
                          <p:val>
                            <p:strVal val="#ppt_w"/>
                          </p:val>
                        </p:tav>
                      </p:tavLst>
                    </p:anim>
                    <p:anim calcmode="lin" valueType="num">
                      <p:cBhvr>
                        <p:cTn dur="200" fill="hold"/>
                        <p:tgtEl>
                          <p:spTgt spid="20"/>
                        </p:tgtEl>
                        <p:attrNameLst>
                          <p:attrName>ppt_h</p:attrName>
                        </p:attrNameLst>
                      </p:cBhvr>
                      <p:tavLst>
                        <p:tav tm="0">
                          <p:val>
                            <p:fltVal val="0"/>
                          </p:val>
                        </p:tav>
                        <p:tav tm="100000">
                          <p:val>
                            <p:strVal val="#ppt_h"/>
                          </p:val>
                        </p:tav>
                      </p:tavLst>
                    </p:anim>
                  </p:childTnLst>
                </p:cTn>
              </p:par>
            </p:tnLst>
          </p:tmpl>
        </p:tmplLst>
      </p:bldP>
      <p:bldP spid="20" grpId="1" animBg="1"/>
      <p:bldP spid="20" grpId="2" animBg="1"/>
      <p:bldP spid="21" grpId="0" animBg="1">
        <p:tmplLst>
          <p:tmpl>
            <p:tnLst>
              <p:par>
                <p:cTn presetID="23" presetClass="entr" presetSubtype="16"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200" fill="hold"/>
                        <p:tgtEl>
                          <p:spTgt spid="21"/>
                        </p:tgtEl>
                        <p:attrNameLst>
                          <p:attrName>ppt_w</p:attrName>
                        </p:attrNameLst>
                      </p:cBhvr>
                      <p:tavLst>
                        <p:tav tm="0">
                          <p:val>
                            <p:fltVal val="0"/>
                          </p:val>
                        </p:tav>
                        <p:tav tm="100000">
                          <p:val>
                            <p:strVal val="#ppt_w"/>
                          </p:val>
                        </p:tav>
                      </p:tavLst>
                    </p:anim>
                    <p:anim calcmode="lin" valueType="num">
                      <p:cBhvr>
                        <p:cTn dur="200" fill="hold"/>
                        <p:tgtEl>
                          <p:spTgt spid="21"/>
                        </p:tgtEl>
                        <p:attrNameLst>
                          <p:attrName>ppt_h</p:attrName>
                        </p:attrNameLst>
                      </p:cBhvr>
                      <p:tavLst>
                        <p:tav tm="0">
                          <p:val>
                            <p:fltVal val="0"/>
                          </p:val>
                        </p:tav>
                        <p:tav tm="100000">
                          <p:val>
                            <p:strVal val="#ppt_h"/>
                          </p:val>
                        </p:tav>
                      </p:tavLst>
                    </p:anim>
                  </p:childTnLst>
                </p:cTn>
              </p:par>
            </p:tnLst>
          </p:tmpl>
        </p:tmplLst>
      </p:bldP>
      <p:bldP spid="21" grpId="1" animBg="1"/>
      <p:bldP spid="21" grpId="2"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Thre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72C0C4F-D040-4194-A5D0-4AF2616B42D0}"/>
              </a:ext>
            </a:extLst>
          </p:cNvPr>
          <p:cNvSpPr/>
          <p:nvPr userDrawn="1"/>
        </p:nvSpPr>
        <p:spPr>
          <a:xfrm>
            <a:off x="5626594" y="0"/>
            <a:ext cx="8089406" cy="9144000"/>
          </a:xfrm>
          <a:custGeom>
            <a:avLst/>
            <a:gdLst>
              <a:gd name="connsiteX0" fmla="*/ 10287000 w 10785874"/>
              <a:gd name="connsiteY0" fmla="*/ 0 h 10287000"/>
              <a:gd name="connsiteX1" fmla="*/ 10785874 w 10785874"/>
              <a:gd name="connsiteY1" fmla="*/ 0 h 10287000"/>
              <a:gd name="connsiteX2" fmla="*/ 10785874 w 10785874"/>
              <a:gd name="connsiteY2" fmla="*/ 1322242 h 10287000"/>
              <a:gd name="connsiteX3" fmla="*/ 1821116 w 10785874"/>
              <a:gd name="connsiteY3" fmla="*/ 10287000 h 10287000"/>
              <a:gd name="connsiteX4" fmla="*/ 0 w 10785874"/>
              <a:gd name="connsiteY4" fmla="*/ 1028700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874" h="10287000">
                <a:moveTo>
                  <a:pt x="10287000" y="0"/>
                </a:moveTo>
                <a:lnTo>
                  <a:pt x="10785874" y="0"/>
                </a:lnTo>
                <a:lnTo>
                  <a:pt x="10785874" y="1322242"/>
                </a:lnTo>
                <a:lnTo>
                  <a:pt x="1821116" y="10287000"/>
                </a:lnTo>
                <a:lnTo>
                  <a:pt x="0" y="10287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20" name="Freeform: Shape 19">
            <a:extLst>
              <a:ext uri="{FF2B5EF4-FFF2-40B4-BE49-F238E27FC236}">
                <a16:creationId xmlns:a16="http://schemas.microsoft.com/office/drawing/2014/main" id="{B1B3695F-0FD4-4566-B923-8E02A9681640}"/>
              </a:ext>
            </a:extLst>
          </p:cNvPr>
          <p:cNvSpPr/>
          <p:nvPr userDrawn="1"/>
        </p:nvSpPr>
        <p:spPr>
          <a:xfrm>
            <a:off x="9562527" y="3703436"/>
            <a:ext cx="4153474" cy="5440565"/>
          </a:xfrm>
          <a:custGeom>
            <a:avLst/>
            <a:gdLst>
              <a:gd name="connsiteX0" fmla="*/ 910558 w 5537965"/>
              <a:gd name="connsiteY0" fmla="*/ 0 h 6120636"/>
              <a:gd name="connsiteX1" fmla="*/ 5537965 w 5537965"/>
              <a:gd name="connsiteY1" fmla="*/ 4627408 h 6120636"/>
              <a:gd name="connsiteX2" fmla="*/ 5537965 w 5537965"/>
              <a:gd name="connsiteY2" fmla="*/ 6120636 h 6120636"/>
              <a:gd name="connsiteX3" fmla="*/ 5210077 w 5537965"/>
              <a:gd name="connsiteY3" fmla="*/ 6120636 h 6120636"/>
              <a:gd name="connsiteX4" fmla="*/ 0 w 5537965"/>
              <a:gd name="connsiteY4" fmla="*/ 910559 h 6120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65" h="6120636">
                <a:moveTo>
                  <a:pt x="910558" y="0"/>
                </a:moveTo>
                <a:lnTo>
                  <a:pt x="5537965" y="4627408"/>
                </a:lnTo>
                <a:lnTo>
                  <a:pt x="5537965" y="6120636"/>
                </a:lnTo>
                <a:lnTo>
                  <a:pt x="5210077" y="6120636"/>
                </a:lnTo>
                <a:lnTo>
                  <a:pt x="0" y="91055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2" name="Title 1"/>
          <p:cNvSpPr>
            <a:spLocks noGrp="1"/>
          </p:cNvSpPr>
          <p:nvPr>
            <p:ph type="ctrTitle" hasCustomPrompt="1"/>
          </p:nvPr>
        </p:nvSpPr>
        <p:spPr>
          <a:xfrm>
            <a:off x="685800" y="3068572"/>
            <a:ext cx="6172200" cy="2400345"/>
          </a:xfrm>
        </p:spPr>
        <p:txBody>
          <a:bodyPr anchor="b"/>
          <a:lstStyle>
            <a:lvl1pPr algn="l">
              <a:lnSpc>
                <a:spcPct val="100000"/>
              </a:lnSpc>
              <a:defRPr sz="7200"/>
            </a:lvl1pPr>
          </a:lstStyle>
          <a:p>
            <a:r>
              <a:rPr lang="en-US" dirty="0"/>
              <a:t>Presentation title</a:t>
            </a:r>
          </a:p>
        </p:txBody>
      </p:sp>
      <p:sp>
        <p:nvSpPr>
          <p:cNvPr id="3" name="Subtitle 2"/>
          <p:cNvSpPr>
            <a:spLocks noGrp="1"/>
          </p:cNvSpPr>
          <p:nvPr>
            <p:ph type="subTitle" idx="1" hasCustomPrompt="1"/>
          </p:nvPr>
        </p:nvSpPr>
        <p:spPr>
          <a:xfrm>
            <a:off x="682487" y="5751442"/>
            <a:ext cx="6172200" cy="625169"/>
          </a:xfrm>
        </p:spPr>
        <p:txBody>
          <a:bodyPr/>
          <a:lstStyle>
            <a:lvl1pPr marL="0" indent="0" algn="l">
              <a:buNone/>
              <a:defRPr sz="2800" b="1" cap="all" spc="600" baseline="0"/>
            </a:lvl1pPr>
            <a:lvl2pPr marL="685783" indent="0" algn="ctr">
              <a:buNone/>
              <a:defRPr sz="3000"/>
            </a:lvl2pPr>
            <a:lvl3pPr marL="1371566" indent="0" algn="ctr">
              <a:buNone/>
              <a:defRPr sz="2700"/>
            </a:lvl3pPr>
            <a:lvl4pPr marL="2057349" indent="0" algn="ctr">
              <a:buNone/>
              <a:defRPr sz="2400"/>
            </a:lvl4pPr>
            <a:lvl5pPr marL="2743131" indent="0" algn="ctr">
              <a:buNone/>
              <a:defRPr sz="2400"/>
            </a:lvl5pPr>
            <a:lvl6pPr marL="3428914" indent="0" algn="ctr">
              <a:buNone/>
              <a:defRPr sz="2400"/>
            </a:lvl6pPr>
            <a:lvl7pPr marL="4114697" indent="0" algn="ctr">
              <a:buNone/>
              <a:defRPr sz="2400"/>
            </a:lvl7pPr>
            <a:lvl8pPr marL="4800480" indent="0" algn="ctr">
              <a:buNone/>
              <a:defRPr sz="2400"/>
            </a:lvl8pPr>
            <a:lvl9pPr marL="5486263" indent="0" algn="ctr">
              <a:buNone/>
              <a:defRPr sz="2400"/>
            </a:lvl9pPr>
          </a:lstStyle>
          <a:p>
            <a:r>
              <a:rPr lang="en-US" dirty="0"/>
              <a:t>Speaker name</a:t>
            </a:r>
          </a:p>
        </p:txBody>
      </p:sp>
      <p:sp>
        <p:nvSpPr>
          <p:cNvPr id="16" name="Text Placeholder 15">
            <a:extLst>
              <a:ext uri="{FF2B5EF4-FFF2-40B4-BE49-F238E27FC236}">
                <a16:creationId xmlns:a16="http://schemas.microsoft.com/office/drawing/2014/main" id="{DDFA4A7A-6D0C-4A51-8ED7-9C17A844744C}"/>
              </a:ext>
            </a:extLst>
          </p:cNvPr>
          <p:cNvSpPr>
            <a:spLocks noGrp="1"/>
          </p:cNvSpPr>
          <p:nvPr>
            <p:ph type="body" sz="quarter" idx="13" hasCustomPrompt="1"/>
          </p:nvPr>
        </p:nvSpPr>
        <p:spPr>
          <a:xfrm>
            <a:off x="682486" y="6505486"/>
            <a:ext cx="6175514" cy="809714"/>
          </a:xfrm>
        </p:spPr>
        <p:txBody>
          <a:bodyPr/>
          <a:lstStyle>
            <a:lvl1pPr marL="0" indent="3175">
              <a:buFont typeface="Amazon Ember" panose="020B0603020204020204" pitchFamily="34" charset="0"/>
              <a:buChar char="​"/>
              <a:defRPr sz="2000" b="1"/>
            </a:lvl1pPr>
            <a:lvl2pPr marL="0" indent="3175">
              <a:buFont typeface="Amazon Ember" panose="020B0603020204020204" pitchFamily="34" charset="0"/>
              <a:buChar char="​"/>
              <a:defRPr sz="2000" b="1"/>
            </a:lvl2pPr>
            <a:lvl3pPr marL="0" indent="3175">
              <a:buFont typeface="Amazon Ember" panose="020B0603020204020204" pitchFamily="34" charset="0"/>
              <a:buChar char="​"/>
              <a:defRPr sz="2800" b="1"/>
            </a:lvl3pPr>
            <a:lvl4pPr marL="0" indent="3175">
              <a:buFont typeface="Amazon Ember" panose="020B0603020204020204" pitchFamily="34" charset="0"/>
              <a:buChar char="​"/>
              <a:defRPr sz="2800" b="1"/>
            </a:lvl4pPr>
            <a:lvl5pPr marL="0" indent="3175">
              <a:buFont typeface="Amazon Ember" panose="020B0603020204020204" pitchFamily="34" charset="0"/>
              <a:buChar char="​"/>
              <a:defRPr sz="2800" b="1"/>
            </a:lvl5pPr>
          </a:lstStyle>
          <a:p>
            <a:pPr lvl="0"/>
            <a:r>
              <a:rPr lang="en-US" dirty="0"/>
              <a:t>Title</a:t>
            </a:r>
          </a:p>
          <a:p>
            <a:pPr lvl="1"/>
            <a:endParaRPr lang="en-US" dirty="0"/>
          </a:p>
        </p:txBody>
      </p:sp>
      <p:pic>
        <p:nvPicPr>
          <p:cNvPr id="17" name="Graphic 16">
            <a:extLst>
              <a:ext uri="{FF2B5EF4-FFF2-40B4-BE49-F238E27FC236}">
                <a16:creationId xmlns:a16="http://schemas.microsoft.com/office/drawing/2014/main" id="{E8E56272-C0F4-4766-80E3-C3A6A3C061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488" y="8453114"/>
            <a:ext cx="721771" cy="190096"/>
          </a:xfrm>
          <a:prstGeom prst="rect">
            <a:avLst/>
          </a:prstGeom>
        </p:spPr>
      </p:pic>
      <p:pic>
        <p:nvPicPr>
          <p:cNvPr id="13" name="Graphic 12">
            <a:extLst>
              <a:ext uri="{FF2B5EF4-FFF2-40B4-BE49-F238E27FC236}">
                <a16:creationId xmlns:a16="http://schemas.microsoft.com/office/drawing/2014/main" id="{E0884822-7E12-40C2-B8F7-D312FE0B4BE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800" y="500790"/>
            <a:ext cx="1345019" cy="345861"/>
          </a:xfrm>
          <a:prstGeom prst="rect">
            <a:avLst/>
          </a:prstGeom>
        </p:spPr>
      </p:pic>
      <p:sp>
        <p:nvSpPr>
          <p:cNvPr id="15" name="Oval 14">
            <a:extLst>
              <a:ext uri="{FF2B5EF4-FFF2-40B4-BE49-F238E27FC236}">
                <a16:creationId xmlns:a16="http://schemas.microsoft.com/office/drawing/2014/main" id="{BDBD372F-15E7-48DC-A893-99CAAD764B5A}"/>
              </a:ext>
            </a:extLst>
          </p:cNvPr>
          <p:cNvSpPr>
            <a:spLocks noChangeAspect="1"/>
          </p:cNvSpPr>
          <p:nvPr userDrawn="1"/>
        </p:nvSpPr>
        <p:spPr>
          <a:xfrm>
            <a:off x="7488058" y="1828800"/>
            <a:ext cx="5486400" cy="5486400"/>
          </a:xfrm>
          <a:prstGeom prst="ellipse">
            <a:avLst/>
          </a:prstGeom>
          <a:solidFill>
            <a:schemeClr val="accent1"/>
          </a:solidFill>
          <a:ln>
            <a:noFill/>
          </a:ln>
          <a:effectLst>
            <a:outerShdw blurRad="317500" algn="tl" rotWithShape="0">
              <a:schemeClr val="bg2">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153026" tIns="576513" rIns="1153026" bIns="576513" rtlCol="0" anchor="ctr"/>
          <a:lstStyle/>
          <a:p>
            <a:pPr algn="ctr"/>
            <a:endParaRPr lang="en-US" sz="1440" dirty="0"/>
          </a:p>
        </p:txBody>
      </p:sp>
      <p:sp>
        <p:nvSpPr>
          <p:cNvPr id="19" name="Oval 18">
            <a:extLst>
              <a:ext uri="{FF2B5EF4-FFF2-40B4-BE49-F238E27FC236}">
                <a16:creationId xmlns:a16="http://schemas.microsoft.com/office/drawing/2014/main" id="{4FE22F3E-8DB5-4139-A2A3-FB7A8CE8E27C}"/>
              </a:ext>
            </a:extLst>
          </p:cNvPr>
          <p:cNvSpPr>
            <a:spLocks noChangeAspect="1"/>
          </p:cNvSpPr>
          <p:nvPr userDrawn="1"/>
        </p:nvSpPr>
        <p:spPr>
          <a:xfrm>
            <a:off x="8173858" y="2514600"/>
            <a:ext cx="4114800" cy="411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64770" tIns="432385" rIns="864770" bIns="432385" rtlCol="0" anchor="ctr"/>
          <a:lstStyle/>
          <a:p>
            <a:pPr algn="ctr"/>
            <a:endParaRPr lang="en-US" sz="1440" dirty="0"/>
          </a:p>
        </p:txBody>
      </p:sp>
      <p:sp>
        <p:nvSpPr>
          <p:cNvPr id="21" name="Oval 20">
            <a:extLst>
              <a:ext uri="{FF2B5EF4-FFF2-40B4-BE49-F238E27FC236}">
                <a16:creationId xmlns:a16="http://schemas.microsoft.com/office/drawing/2014/main" id="{3E0CE73C-32BF-4A96-8DC7-CC2E20D8D8BD}"/>
              </a:ext>
            </a:extLst>
          </p:cNvPr>
          <p:cNvSpPr>
            <a:spLocks noChangeAspect="1"/>
          </p:cNvSpPr>
          <p:nvPr userDrawn="1"/>
        </p:nvSpPr>
        <p:spPr>
          <a:xfrm>
            <a:off x="8859658" y="3200400"/>
            <a:ext cx="2743200" cy="2743200"/>
          </a:xfrm>
          <a:prstGeom prst="ellipse">
            <a:avLst/>
          </a:prstGeom>
          <a:solidFill>
            <a:srgbClr val="CBE3FB"/>
          </a:solidFill>
          <a:ln>
            <a:noFill/>
          </a:ln>
        </p:spPr>
        <p:style>
          <a:lnRef idx="2">
            <a:schemeClr val="accent1">
              <a:shade val="50000"/>
            </a:schemeClr>
          </a:lnRef>
          <a:fillRef idx="1">
            <a:schemeClr val="accent1"/>
          </a:fillRef>
          <a:effectRef idx="0">
            <a:schemeClr val="accent1"/>
          </a:effectRef>
          <a:fontRef idx="minor">
            <a:schemeClr val="lt1"/>
          </a:fontRef>
        </p:style>
        <p:txBody>
          <a:bodyPr lIns="576513" tIns="288256" rIns="576513" bIns="288256" rtlCol="0" anchor="ctr"/>
          <a:lstStyle/>
          <a:p>
            <a:pPr algn="ctr"/>
            <a:endParaRPr lang="en-US" sz="1440" dirty="0"/>
          </a:p>
        </p:txBody>
      </p:sp>
    </p:spTree>
    <p:custDataLst>
      <p:tags r:id="rId1"/>
    </p:custDataLst>
    <p:extLst>
      <p:ext uri="{BB962C8B-B14F-4D97-AF65-F5344CB8AC3E}">
        <p14:creationId xmlns:p14="http://schemas.microsoft.com/office/powerpoint/2010/main" val="355479273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200" fill="hold"/>
                                        <p:tgtEl>
                                          <p:spTgt spid="15"/>
                                        </p:tgtEl>
                                        <p:attrNameLst>
                                          <p:attrName>ppt_w</p:attrName>
                                        </p:attrNameLst>
                                      </p:cBhvr>
                                      <p:tavLst>
                                        <p:tav tm="0">
                                          <p:val>
                                            <p:fltVal val="0"/>
                                          </p:val>
                                        </p:tav>
                                        <p:tav tm="100000">
                                          <p:val>
                                            <p:strVal val="#ppt_w"/>
                                          </p:val>
                                        </p:tav>
                                      </p:tavLst>
                                    </p:anim>
                                    <p:anim calcmode="lin" valueType="num">
                                      <p:cBhvr>
                                        <p:cTn id="14" dur="200" fill="hold"/>
                                        <p:tgtEl>
                                          <p:spTgt spid="15"/>
                                        </p:tgtEl>
                                        <p:attrNameLst>
                                          <p:attrName>ppt_h</p:attrName>
                                        </p:attrNameLst>
                                      </p:cBhvr>
                                      <p:tavLst>
                                        <p:tav tm="0">
                                          <p:val>
                                            <p:fltVal val="0"/>
                                          </p:val>
                                        </p:tav>
                                        <p:tav tm="100000">
                                          <p:val>
                                            <p:strVal val="#ppt_h"/>
                                          </p:val>
                                        </p:tav>
                                      </p:tavLst>
                                    </p:anim>
                                  </p:childTnLst>
                                </p:cTn>
                              </p:par>
                              <p:par>
                                <p:cTn id="15" presetID="6" presetClass="emph" presetSubtype="0" accel="20000" decel="80000" fill="hold" grpId="1" nodeType="withEffect">
                                  <p:stCondLst>
                                    <p:cond delay="0"/>
                                  </p:stCondLst>
                                  <p:childTnLst>
                                    <p:animScale>
                                      <p:cBhvr>
                                        <p:cTn id="16" dur="750" fill="hold"/>
                                        <p:tgtEl>
                                          <p:spTgt spid="15"/>
                                        </p:tgtEl>
                                      </p:cBhvr>
                                      <p:by x="110000" y="110000"/>
                                    </p:animScale>
                                  </p:childTnLst>
                                </p:cTn>
                              </p:par>
                              <p:par>
                                <p:cTn id="17" presetID="6" presetClass="emph" presetSubtype="0" accel="50000" decel="50000" fill="hold" grpId="2" nodeType="withEffect">
                                  <p:stCondLst>
                                    <p:cond delay="0"/>
                                  </p:stCondLst>
                                  <p:childTnLst>
                                    <p:animScale>
                                      <p:cBhvr>
                                        <p:cTn id="18" dur="250" fill="hold"/>
                                        <p:tgtEl>
                                          <p:spTgt spid="15"/>
                                        </p:tgtEl>
                                      </p:cBhvr>
                                      <p:by x="91000" y="91000"/>
                                    </p:animScale>
                                  </p:childTnLst>
                                </p:cTn>
                              </p:par>
                              <p:par>
                                <p:cTn id="19" presetID="10" presetClass="entr" presetSubtype="0" fill="hold" grpId="0" nodeType="withEffect">
                                  <p:stCondLst>
                                    <p:cond delay="25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250"/>
                                        <p:tgtEl>
                                          <p:spTgt spid="19"/>
                                        </p:tgtEl>
                                      </p:cBhvr>
                                    </p:animEffect>
                                  </p:childTnLst>
                                </p:cTn>
                              </p:par>
                              <p:par>
                                <p:cTn id="22" presetID="6" presetClass="emph" presetSubtype="0" fill="hold" grpId="1" nodeType="withEffect">
                                  <p:stCondLst>
                                    <p:cond delay="0"/>
                                  </p:stCondLst>
                                  <p:childTnLst>
                                    <p:animScale>
                                      <p:cBhvr>
                                        <p:cTn id="23" dur="10" fill="hold"/>
                                        <p:tgtEl>
                                          <p:spTgt spid="19"/>
                                        </p:tgtEl>
                                      </p:cBhvr>
                                      <p:by x="125000" y="125000"/>
                                    </p:animScale>
                                  </p:childTnLst>
                                </p:cTn>
                              </p:par>
                              <p:par>
                                <p:cTn id="24" presetID="6" presetClass="emph" presetSubtype="0" decel="100000" fill="hold" grpId="2" nodeType="withEffect">
                                  <p:stCondLst>
                                    <p:cond delay="250"/>
                                  </p:stCondLst>
                                  <p:childTnLst>
                                    <p:animScale>
                                      <p:cBhvr>
                                        <p:cTn id="25" dur="500" fill="hold"/>
                                        <p:tgtEl>
                                          <p:spTgt spid="19"/>
                                        </p:tgtEl>
                                      </p:cBhvr>
                                      <p:by x="80000" y="80000"/>
                                    </p:animScale>
                                  </p:childTnLst>
                                </p:cTn>
                              </p:par>
                              <p:par>
                                <p:cTn id="26" presetID="10" presetClass="entr" presetSubtype="0" fill="hold" grpId="0" nodeType="with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50"/>
                                        <p:tgtEl>
                                          <p:spTgt spid="21"/>
                                        </p:tgtEl>
                                      </p:cBhvr>
                                    </p:animEffect>
                                  </p:childTnLst>
                                </p:cTn>
                              </p:par>
                              <p:par>
                                <p:cTn id="29" presetID="6" presetClass="emph" presetSubtype="0" fill="hold" grpId="1" nodeType="withEffect">
                                  <p:stCondLst>
                                    <p:cond delay="0"/>
                                  </p:stCondLst>
                                  <p:childTnLst>
                                    <p:animScale>
                                      <p:cBhvr>
                                        <p:cTn id="30" dur="10" fill="hold"/>
                                        <p:tgtEl>
                                          <p:spTgt spid="21"/>
                                        </p:tgtEl>
                                      </p:cBhvr>
                                      <p:by x="125000" y="125000"/>
                                    </p:animScale>
                                  </p:childTnLst>
                                </p:cTn>
                              </p:par>
                              <p:par>
                                <p:cTn id="31" presetID="6" presetClass="emph" presetSubtype="0" decel="100000" fill="hold" grpId="2" nodeType="withEffect">
                                  <p:stCondLst>
                                    <p:cond delay="500"/>
                                  </p:stCondLst>
                                  <p:childTnLst>
                                    <p:animScale>
                                      <p:cBhvr>
                                        <p:cTn id="32" dur="500" fill="hold"/>
                                        <p:tgtEl>
                                          <p:spTgt spid="21"/>
                                        </p:tgtEl>
                                      </p:cBhvr>
                                      <p:by x="80000" y="80000"/>
                                    </p:animScale>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par>
                                <p:cTn id="36" presetID="42" presetClass="path" presetSubtype="0" decel="100000" fill="hold" nodeType="withEffect">
                                  <p:stCondLst>
                                    <p:cond delay="0"/>
                                  </p:stCondLst>
                                  <p:childTnLst>
                                    <p:animMotion origin="layout" path="M -0.01719 -0.00023 L -1.25E-6 1.85185E-6 " pathEditMode="relative" rAng="0" ptsTypes="AA">
                                      <p:cBhvr>
                                        <p:cTn id="37" dur="500" fill="hold"/>
                                        <p:tgtEl>
                                          <p:spTgt spid="13"/>
                                        </p:tgtEl>
                                        <p:attrNameLst>
                                          <p:attrName>ppt_x</p:attrName>
                                          <p:attrName>ppt_y</p:attrName>
                                        </p:attrNameLst>
                                      </p:cBhvr>
                                      <p:rCtr x="859" y="0"/>
                                    </p:animMotion>
                                  </p:childTnLst>
                                </p:cTn>
                              </p:par>
                              <p:par>
                                <p:cTn id="38" presetID="10" presetClass="entr" presetSubtype="0" fill="hold" grpId="0" nodeType="withEffect">
                                  <p:stCondLst>
                                    <p:cond delay="25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250"/>
                                        <p:tgtEl>
                                          <p:spTgt spid="2"/>
                                        </p:tgtEl>
                                      </p:cBhvr>
                                    </p:animEffect>
                                  </p:childTnLst>
                                </p:cTn>
                              </p:par>
                              <p:par>
                                <p:cTn id="41" presetID="42" presetClass="path" presetSubtype="0" decel="100000" fill="hold" grpId="1" nodeType="withEffect">
                                  <p:stCondLst>
                                    <p:cond delay="250"/>
                                  </p:stCondLst>
                                  <p:childTnLst>
                                    <p:animMotion origin="layout" path="M -0.01719 -0.00023 L -1.25E-6 1.85185E-6 " pathEditMode="relative" rAng="0" ptsTypes="AA">
                                      <p:cBhvr>
                                        <p:cTn id="42" dur="500" fill="hold"/>
                                        <p:tgtEl>
                                          <p:spTgt spid="2"/>
                                        </p:tgtEl>
                                        <p:attrNameLst>
                                          <p:attrName>ppt_x</p:attrName>
                                          <p:attrName>ppt_y</p:attrName>
                                        </p:attrNameLst>
                                      </p:cBhvr>
                                      <p:rCtr x="859" y="0"/>
                                    </p:animMotion>
                                  </p:childTnLst>
                                </p:cTn>
                              </p:par>
                              <p:par>
                                <p:cTn id="43" presetID="10" presetClass="entr" presetSubtype="0"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50"/>
                                        <p:tgtEl>
                                          <p:spTgt spid="3"/>
                                        </p:tgtEl>
                                      </p:cBhvr>
                                    </p:animEffect>
                                  </p:childTnLst>
                                </p:cTn>
                              </p:par>
                              <p:par>
                                <p:cTn id="46" presetID="42" presetClass="path" presetSubtype="0" decel="100000" fill="hold" grpId="1" nodeType="withEffect">
                                  <p:stCondLst>
                                    <p:cond delay="500"/>
                                  </p:stCondLst>
                                  <p:childTnLst>
                                    <p:animMotion origin="layout" path="M -0.01719 -0.00023 L -1.25E-6 1.85185E-6 " pathEditMode="relative" rAng="0" ptsTypes="AA">
                                      <p:cBhvr>
                                        <p:cTn id="47" dur="500" fill="hold"/>
                                        <p:tgtEl>
                                          <p:spTgt spid="3"/>
                                        </p:tgtEl>
                                        <p:attrNameLst>
                                          <p:attrName>ppt_x</p:attrName>
                                          <p:attrName>ppt_y</p:attrName>
                                        </p:attrNameLst>
                                      </p:cBhvr>
                                      <p:rCtr x="859" y="0"/>
                                    </p:animMotion>
                                  </p:childTnLst>
                                </p:cTn>
                              </p:par>
                              <p:par>
                                <p:cTn id="48" presetID="10" presetClass="entr" presetSubtype="0" fill="hold" grpId="0" nodeType="withEffect">
                                  <p:stCondLst>
                                    <p:cond delay="75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250"/>
                                        <p:tgtEl>
                                          <p:spTgt spid="16"/>
                                        </p:tgtEl>
                                      </p:cBhvr>
                                    </p:animEffect>
                                  </p:childTnLst>
                                </p:cTn>
                              </p:par>
                              <p:par>
                                <p:cTn id="51" presetID="42" presetClass="path" presetSubtype="0" decel="100000" fill="hold" grpId="1" nodeType="withEffect">
                                  <p:stCondLst>
                                    <p:cond delay="750"/>
                                  </p:stCondLst>
                                  <p:childTnLst>
                                    <p:animMotion origin="layout" path="M -0.01719 -0.00023 L -1.25E-6 1.85185E-6 " pathEditMode="relative" rAng="0" ptsTypes="AA">
                                      <p:cBhvr>
                                        <p:cTn id="52" dur="500" fill="hold"/>
                                        <p:tgtEl>
                                          <p:spTgt spid="16"/>
                                        </p:tgtEl>
                                        <p:attrNameLst>
                                          <p:attrName>ppt_x</p:attrName>
                                          <p:attrName>ppt_y</p:attrName>
                                        </p:attrNameLst>
                                      </p:cBhvr>
                                      <p:rCtr x="859" y="0"/>
                                    </p:animMotion>
                                  </p:childTnLst>
                                </p:cTn>
                              </p:par>
                              <p:par>
                                <p:cTn id="53" presetID="10" presetClass="entr" presetSubtype="0" fill="hold" nodeType="withEffect">
                                  <p:stCondLst>
                                    <p:cond delay="10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childTnLst>
                                </p:cTn>
                              </p:par>
                              <p:par>
                                <p:cTn id="56" presetID="42" presetClass="path" presetSubtype="0" decel="100000" fill="hold" nodeType="withEffect">
                                  <p:stCondLst>
                                    <p:cond delay="1000"/>
                                  </p:stCondLst>
                                  <p:childTnLst>
                                    <p:animMotion origin="layout" path="M -0.01719 -0.00023 L -1.25E-6 1.85185E-6 " pathEditMode="relative" rAng="0" ptsTypes="AA">
                                      <p:cBhvr>
                                        <p:cTn id="57"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 grpId="0"/>
      <p:bldP spid="2" grpId="1"/>
      <p:bldP spid="3" grpId="0">
        <p:tmplLst>
          <p:tmpl>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 grpId="1">
        <p:tmplLst>
          <p:tmpl>
            <p:tnLst>
              <p:par>
                <p:cTn presetID="42" presetClass="path" presetSubtype="0" decel="100000" fill="hold" nodeType="withEffect">
                  <p:stCondLst>
                    <p:cond delay="500"/>
                  </p:stCondLst>
                  <p:childTnLst>
                    <p:animMotion origin="layout" path="M -0.01719 -0.00023 L -1.25E-6 1.85185E-6 " pathEditMode="relative" rAng="0" ptsTypes="AA">
                      <p:cBhvr>
                        <p:cTn dur="500" fill="hold"/>
                        <p:tgtEl>
                          <p:spTgt spid="3"/>
                        </p:tgtEl>
                        <p:attrNameLst>
                          <p:attrName>ppt_x</p:attrName>
                          <p:attrName>ppt_y</p:attrName>
                        </p:attrNameLst>
                      </p:cBhvr>
                      <p:rCtr x="859" y="0"/>
                    </p:animMotion>
                  </p:childTnLst>
                </p:cTn>
              </p:par>
            </p:tnLst>
          </p:tmpl>
        </p:tmplLst>
      </p:bldP>
      <p:bldP spid="16" grpId="0">
        <p:tmplLst>
          <p:tmpl>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250"/>
                        <p:tgtEl>
                          <p:spTgt spid="16"/>
                        </p:tgtEl>
                      </p:cBhvr>
                    </p:animEffect>
                  </p:childTnLst>
                </p:cTn>
              </p:par>
            </p:tnLst>
          </p:tmpl>
        </p:tmplLst>
      </p:bldP>
      <p:bldP spid="16" grpId="1">
        <p:tmplLst>
          <p:tmpl>
            <p:tnLst>
              <p:par>
                <p:cTn presetID="42" presetClass="path" presetSubtype="0" decel="100000" fill="hold" nodeType="withEffect">
                  <p:stCondLst>
                    <p:cond delay="750"/>
                  </p:stCondLst>
                  <p:childTnLst>
                    <p:animMotion origin="layout" path="M -0.01719 -0.00023 L -1.25E-6 1.85185E-6 " pathEditMode="relative" rAng="0" ptsTypes="AA">
                      <p:cBhvr>
                        <p:cTn dur="500" fill="hold"/>
                        <p:tgtEl>
                          <p:spTgt spid="16"/>
                        </p:tgtEl>
                        <p:attrNameLst>
                          <p:attrName>ppt_x</p:attrName>
                          <p:attrName>ppt_y</p:attrName>
                        </p:attrNameLst>
                      </p:cBhvr>
                      <p:rCtr x="859" y="0"/>
                    </p:animMotion>
                  </p:childTnLst>
                </p:cTn>
              </p:par>
            </p:tnLst>
          </p:tmpl>
        </p:tmplLst>
      </p:bldP>
      <p:bldP spid="15" grpId="0" animBg="1"/>
      <p:bldP spid="15" grpId="1" animBg="1"/>
      <p:bldP spid="15" grpId="2" animBg="1"/>
      <p:bldP spid="19" grpId="0" animBg="1"/>
      <p:bldP spid="19" grpId="1" animBg="1"/>
      <p:bldP spid="19" grpId="2" animBg="1"/>
      <p:bldP spid="21" grpId="0" animBg="1"/>
      <p:bldP spid="21" grpId="1" animBg="1"/>
      <p:bldP spid="21" grpId="2"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ic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E86F72-02E1-43B8-B8F9-AEBA43F211BE}"/>
              </a:ext>
            </a:extLst>
          </p:cNvPr>
          <p:cNvSpPr/>
          <p:nvPr userDrawn="1"/>
        </p:nvSpPr>
        <p:spPr>
          <a:xfrm>
            <a:off x="1" y="3673764"/>
            <a:ext cx="13716001" cy="8312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5" name="Title 4">
            <a:extLst>
              <a:ext uri="{FF2B5EF4-FFF2-40B4-BE49-F238E27FC236}">
                <a16:creationId xmlns:a16="http://schemas.microsoft.com/office/drawing/2014/main" id="{D91B587C-81AB-42AA-A84F-81D9C360EE3B}"/>
              </a:ext>
            </a:extLst>
          </p:cNvPr>
          <p:cNvSpPr>
            <a:spLocks noGrp="1"/>
          </p:cNvSpPr>
          <p:nvPr>
            <p:ph type="title"/>
          </p:nvPr>
        </p:nvSpPr>
        <p:spPr/>
        <p:txBody>
          <a:bodyPr/>
          <a:lstStyle/>
          <a:p>
            <a:r>
              <a:rPr lang="en-US" dirty="0"/>
              <a:t>Click to edit Master title style</a:t>
            </a:r>
          </a:p>
        </p:txBody>
      </p:sp>
      <p:sp>
        <p:nvSpPr>
          <p:cNvPr id="7" name="Text Placeholder 6">
            <a:extLst>
              <a:ext uri="{FF2B5EF4-FFF2-40B4-BE49-F238E27FC236}">
                <a16:creationId xmlns:a16="http://schemas.microsoft.com/office/drawing/2014/main" id="{67F8B662-6C66-4123-926D-80F38F18FFCF}"/>
              </a:ext>
            </a:extLst>
          </p:cNvPr>
          <p:cNvSpPr>
            <a:spLocks noGrp="1"/>
          </p:cNvSpPr>
          <p:nvPr>
            <p:ph type="body" sz="quarter" idx="12"/>
          </p:nvPr>
        </p:nvSpPr>
        <p:spPr>
          <a:xfrm>
            <a:off x="701904" y="5486400"/>
            <a:ext cx="2481200" cy="2609518"/>
          </a:xfrm>
        </p:spPr>
        <p:txBody>
          <a:bodyPr lIns="0" rIns="0"/>
          <a:lstStyle>
            <a:lvl1pPr marL="0" indent="6351" algn="ctr">
              <a:buFont typeface="Amazon Ember" panose="020B0603020204020204" pitchFamily="34" charset="0"/>
              <a:buChar char="​"/>
              <a:defRPr sz="2800" b="1"/>
            </a:lvl1pPr>
            <a:lvl2pPr marL="0" indent="6351" algn="ctr">
              <a:buFont typeface="Amazon Ember" panose="020B0603020204020204" pitchFamily="34" charset="0"/>
              <a:buChar char="​"/>
              <a:defRPr sz="2400"/>
            </a:lvl2pPr>
            <a:lvl3pPr marL="0" indent="6351" algn="ctr">
              <a:buFont typeface="Amazon Ember" panose="020B0603020204020204" pitchFamily="34" charset="0"/>
              <a:buChar char="​"/>
              <a:defRPr sz="2400" b="1" cap="all" spc="300" baseline="0"/>
            </a:lvl3pPr>
            <a:lvl4pPr marL="0" indent="6351" algn="ctr">
              <a:buFont typeface="Amazon Ember" panose="020B0603020204020204" pitchFamily="34" charset="0"/>
              <a:buChar char="​"/>
              <a:defRPr sz="2400" b="1" cap="all" spc="300" baseline="0"/>
            </a:lvl4pPr>
            <a:lvl5pPr marL="0" indent="6351" algn="ctr">
              <a:buFont typeface="Amazon Ember" panose="020B0603020204020204" pitchFamily="34" charset="0"/>
              <a:buChar char="​"/>
              <a:defRPr sz="24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6">
            <a:extLst>
              <a:ext uri="{FF2B5EF4-FFF2-40B4-BE49-F238E27FC236}">
                <a16:creationId xmlns:a16="http://schemas.microsoft.com/office/drawing/2014/main" id="{A425C866-6B45-40D9-8B6E-35530AB4E0D0}"/>
              </a:ext>
            </a:extLst>
          </p:cNvPr>
          <p:cNvSpPr>
            <a:spLocks noGrp="1"/>
          </p:cNvSpPr>
          <p:nvPr>
            <p:ph type="body" sz="quarter" idx="13"/>
          </p:nvPr>
        </p:nvSpPr>
        <p:spPr>
          <a:xfrm>
            <a:off x="3159652" y="5486400"/>
            <a:ext cx="2481200" cy="2609518"/>
          </a:xfrm>
        </p:spPr>
        <p:txBody>
          <a:bodyPr lIns="0" rIns="0"/>
          <a:lstStyle>
            <a:lvl1pPr marL="0" indent="6351" algn="ctr">
              <a:buFont typeface="Amazon Ember" panose="020B0603020204020204" pitchFamily="34" charset="0"/>
              <a:buChar char="​"/>
              <a:defRPr sz="2800" b="1"/>
            </a:lvl1pPr>
            <a:lvl2pPr marL="0" indent="6351" algn="ctr">
              <a:buFont typeface="Amazon Ember" panose="020B0603020204020204" pitchFamily="34" charset="0"/>
              <a:buChar char="​"/>
              <a:defRPr sz="2400"/>
            </a:lvl2pPr>
            <a:lvl3pPr marL="0" indent="6351" algn="ctr">
              <a:buFont typeface="Amazon Ember" panose="020B0603020204020204" pitchFamily="34" charset="0"/>
              <a:buChar char="​"/>
              <a:defRPr sz="2400" b="1" cap="all" spc="300" baseline="0"/>
            </a:lvl3pPr>
            <a:lvl4pPr marL="0" indent="6351" algn="ctr">
              <a:buFont typeface="Amazon Ember" panose="020B0603020204020204" pitchFamily="34" charset="0"/>
              <a:buChar char="​"/>
              <a:defRPr sz="2400" b="1" cap="all" spc="300" baseline="0"/>
            </a:lvl4pPr>
            <a:lvl5pPr marL="0" indent="6351" algn="ctr">
              <a:buFont typeface="Amazon Ember" panose="020B0603020204020204" pitchFamily="34" charset="0"/>
              <a:buChar char="​"/>
              <a:defRPr sz="24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6">
            <a:extLst>
              <a:ext uri="{FF2B5EF4-FFF2-40B4-BE49-F238E27FC236}">
                <a16:creationId xmlns:a16="http://schemas.microsoft.com/office/drawing/2014/main" id="{C5E5E3C2-E441-4C17-830E-A815CE5B515C}"/>
              </a:ext>
            </a:extLst>
          </p:cNvPr>
          <p:cNvSpPr>
            <a:spLocks noGrp="1"/>
          </p:cNvSpPr>
          <p:nvPr>
            <p:ph type="body" sz="quarter" idx="14"/>
          </p:nvPr>
        </p:nvSpPr>
        <p:spPr>
          <a:xfrm>
            <a:off x="5617400" y="5486400"/>
            <a:ext cx="2481200" cy="2609518"/>
          </a:xfrm>
        </p:spPr>
        <p:txBody>
          <a:bodyPr lIns="0" rIns="0"/>
          <a:lstStyle>
            <a:lvl1pPr marL="0" indent="6351" algn="ctr">
              <a:buFont typeface="Amazon Ember" panose="020B0603020204020204" pitchFamily="34" charset="0"/>
              <a:buChar char="​"/>
              <a:defRPr sz="2800" b="1"/>
            </a:lvl1pPr>
            <a:lvl2pPr marL="0" indent="6351" algn="ctr">
              <a:buFont typeface="Amazon Ember" panose="020B0603020204020204" pitchFamily="34" charset="0"/>
              <a:buChar char="​"/>
              <a:defRPr sz="2400"/>
            </a:lvl2pPr>
            <a:lvl3pPr marL="0" indent="6351" algn="ctr">
              <a:buFont typeface="Amazon Ember" panose="020B0603020204020204" pitchFamily="34" charset="0"/>
              <a:buChar char="​"/>
              <a:defRPr sz="2400" b="1" cap="all" spc="300" baseline="0"/>
            </a:lvl3pPr>
            <a:lvl4pPr marL="0" indent="6351" algn="ctr">
              <a:buFont typeface="Amazon Ember" panose="020B0603020204020204" pitchFamily="34" charset="0"/>
              <a:buChar char="​"/>
              <a:defRPr sz="2400" b="1" cap="all" spc="300" baseline="0"/>
            </a:lvl4pPr>
            <a:lvl5pPr marL="0" indent="6351" algn="ctr">
              <a:buFont typeface="Amazon Ember" panose="020B0603020204020204" pitchFamily="34" charset="0"/>
              <a:buChar char="​"/>
              <a:defRPr sz="24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25">
            <a:extLst>
              <a:ext uri="{FF2B5EF4-FFF2-40B4-BE49-F238E27FC236}">
                <a16:creationId xmlns:a16="http://schemas.microsoft.com/office/drawing/2014/main" id="{8EF17AF3-5C0E-45FE-A557-5F0C17AD36F5}"/>
              </a:ext>
            </a:extLst>
          </p:cNvPr>
          <p:cNvSpPr>
            <a:spLocks noGrp="1"/>
          </p:cNvSpPr>
          <p:nvPr>
            <p:ph type="body" sz="quarter" idx="16" hasCustomPrompt="1"/>
          </p:nvPr>
        </p:nvSpPr>
        <p:spPr>
          <a:xfrm>
            <a:off x="1035661" y="3180968"/>
            <a:ext cx="1813686" cy="1816865"/>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6" name="Text Placeholder 25">
            <a:extLst>
              <a:ext uri="{FF2B5EF4-FFF2-40B4-BE49-F238E27FC236}">
                <a16:creationId xmlns:a16="http://schemas.microsoft.com/office/drawing/2014/main" id="{B3AFB02E-7A92-4570-84D6-138C5B7C1EBB}"/>
              </a:ext>
            </a:extLst>
          </p:cNvPr>
          <p:cNvSpPr>
            <a:spLocks noGrp="1"/>
          </p:cNvSpPr>
          <p:nvPr>
            <p:ph type="body" sz="quarter" idx="18" hasCustomPrompt="1"/>
          </p:nvPr>
        </p:nvSpPr>
        <p:spPr>
          <a:xfrm>
            <a:off x="1118788" y="3264998"/>
            <a:ext cx="1647432" cy="1648805"/>
          </a:xfrm>
          <a:prstGeom prst="ellipse">
            <a:avLst/>
          </a:pr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7" name="Text Placeholder 25">
            <a:extLst>
              <a:ext uri="{FF2B5EF4-FFF2-40B4-BE49-F238E27FC236}">
                <a16:creationId xmlns:a16="http://schemas.microsoft.com/office/drawing/2014/main" id="{FF8DA019-C332-48C5-B842-2895A96A0306}"/>
              </a:ext>
            </a:extLst>
          </p:cNvPr>
          <p:cNvSpPr>
            <a:spLocks noGrp="1"/>
          </p:cNvSpPr>
          <p:nvPr>
            <p:ph type="body" sz="quarter" idx="19" hasCustomPrompt="1"/>
          </p:nvPr>
        </p:nvSpPr>
        <p:spPr>
          <a:xfrm>
            <a:off x="1209472" y="3357881"/>
            <a:ext cx="1466063" cy="1463039"/>
          </a:xfrm>
          <a:prstGeom prst="ellipse">
            <a:avLst/>
          </a:pr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8" name="Text Placeholder 25">
            <a:extLst>
              <a:ext uri="{FF2B5EF4-FFF2-40B4-BE49-F238E27FC236}">
                <a16:creationId xmlns:a16="http://schemas.microsoft.com/office/drawing/2014/main" id="{CFF93776-D6E5-4451-9C01-290D7A9283C5}"/>
              </a:ext>
            </a:extLst>
          </p:cNvPr>
          <p:cNvSpPr>
            <a:spLocks noGrp="1"/>
          </p:cNvSpPr>
          <p:nvPr>
            <p:ph type="body" sz="quarter" idx="20" hasCustomPrompt="1"/>
          </p:nvPr>
        </p:nvSpPr>
        <p:spPr>
          <a:xfrm>
            <a:off x="3493409" y="3180968"/>
            <a:ext cx="1813686" cy="1816865"/>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39" name="Text Placeholder 25">
            <a:extLst>
              <a:ext uri="{FF2B5EF4-FFF2-40B4-BE49-F238E27FC236}">
                <a16:creationId xmlns:a16="http://schemas.microsoft.com/office/drawing/2014/main" id="{B505B1F6-9787-4F84-BD66-58E613D0262C}"/>
              </a:ext>
            </a:extLst>
          </p:cNvPr>
          <p:cNvSpPr>
            <a:spLocks noGrp="1"/>
          </p:cNvSpPr>
          <p:nvPr>
            <p:ph type="body" sz="quarter" idx="21" hasCustomPrompt="1"/>
          </p:nvPr>
        </p:nvSpPr>
        <p:spPr>
          <a:xfrm>
            <a:off x="3576536" y="3264998"/>
            <a:ext cx="1647432" cy="1648805"/>
          </a:xfrm>
          <a:prstGeom prst="ellipse">
            <a:avLst/>
          </a:pr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40" name="Text Placeholder 25">
            <a:extLst>
              <a:ext uri="{FF2B5EF4-FFF2-40B4-BE49-F238E27FC236}">
                <a16:creationId xmlns:a16="http://schemas.microsoft.com/office/drawing/2014/main" id="{C1F8192F-795D-462D-A036-9D1D087F7BA4}"/>
              </a:ext>
            </a:extLst>
          </p:cNvPr>
          <p:cNvSpPr>
            <a:spLocks noGrp="1"/>
          </p:cNvSpPr>
          <p:nvPr>
            <p:ph type="body" sz="quarter" idx="22" hasCustomPrompt="1"/>
          </p:nvPr>
        </p:nvSpPr>
        <p:spPr>
          <a:xfrm>
            <a:off x="3667220" y="3357881"/>
            <a:ext cx="1466063" cy="1463039"/>
          </a:xfrm>
          <a:prstGeom prst="ellipse">
            <a:avLst/>
          </a:pr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41" name="Text Placeholder 25">
            <a:extLst>
              <a:ext uri="{FF2B5EF4-FFF2-40B4-BE49-F238E27FC236}">
                <a16:creationId xmlns:a16="http://schemas.microsoft.com/office/drawing/2014/main" id="{37B22F6D-2828-421E-99A1-73F3C5AF8B67}"/>
              </a:ext>
            </a:extLst>
          </p:cNvPr>
          <p:cNvSpPr>
            <a:spLocks noGrp="1"/>
          </p:cNvSpPr>
          <p:nvPr>
            <p:ph type="body" sz="quarter" idx="23" hasCustomPrompt="1"/>
          </p:nvPr>
        </p:nvSpPr>
        <p:spPr>
          <a:xfrm>
            <a:off x="5951157" y="3180968"/>
            <a:ext cx="1813686" cy="1816865"/>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42" name="Text Placeholder 25">
            <a:extLst>
              <a:ext uri="{FF2B5EF4-FFF2-40B4-BE49-F238E27FC236}">
                <a16:creationId xmlns:a16="http://schemas.microsoft.com/office/drawing/2014/main" id="{E6E58D4F-0026-4D51-8BD8-A4FD55DF8DCF}"/>
              </a:ext>
            </a:extLst>
          </p:cNvPr>
          <p:cNvSpPr>
            <a:spLocks noGrp="1"/>
          </p:cNvSpPr>
          <p:nvPr>
            <p:ph type="body" sz="quarter" idx="24" hasCustomPrompt="1"/>
          </p:nvPr>
        </p:nvSpPr>
        <p:spPr>
          <a:xfrm>
            <a:off x="6034284" y="3264998"/>
            <a:ext cx="1647432" cy="1648805"/>
          </a:xfrm>
          <a:prstGeom prst="ellipse">
            <a:avLst/>
          </a:pr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43" name="Text Placeholder 25">
            <a:extLst>
              <a:ext uri="{FF2B5EF4-FFF2-40B4-BE49-F238E27FC236}">
                <a16:creationId xmlns:a16="http://schemas.microsoft.com/office/drawing/2014/main" id="{223D57DF-7418-4C75-82C3-81894CA8FB0E}"/>
              </a:ext>
            </a:extLst>
          </p:cNvPr>
          <p:cNvSpPr>
            <a:spLocks noGrp="1"/>
          </p:cNvSpPr>
          <p:nvPr>
            <p:ph type="body" sz="quarter" idx="25" hasCustomPrompt="1"/>
          </p:nvPr>
        </p:nvSpPr>
        <p:spPr>
          <a:xfrm>
            <a:off x="6124969" y="3357881"/>
            <a:ext cx="1466063" cy="1463039"/>
          </a:xfrm>
          <a:prstGeom prst="ellipse">
            <a:avLst/>
          </a:pr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18" name="Text Placeholder 6">
            <a:extLst>
              <a:ext uri="{FF2B5EF4-FFF2-40B4-BE49-F238E27FC236}">
                <a16:creationId xmlns:a16="http://schemas.microsoft.com/office/drawing/2014/main" id="{845BE031-1047-4CBD-A900-393E695C2A10}"/>
              </a:ext>
            </a:extLst>
          </p:cNvPr>
          <p:cNvSpPr>
            <a:spLocks noGrp="1"/>
          </p:cNvSpPr>
          <p:nvPr>
            <p:ph type="body" sz="quarter" idx="26"/>
          </p:nvPr>
        </p:nvSpPr>
        <p:spPr>
          <a:xfrm>
            <a:off x="8083200" y="5486400"/>
            <a:ext cx="2481200" cy="2609518"/>
          </a:xfrm>
        </p:spPr>
        <p:txBody>
          <a:bodyPr lIns="0" rIns="0"/>
          <a:lstStyle>
            <a:lvl1pPr marL="0" indent="6351" algn="ctr">
              <a:buFont typeface="Amazon Ember" panose="020B0603020204020204" pitchFamily="34" charset="0"/>
              <a:buChar char="​"/>
              <a:defRPr sz="2800" b="1"/>
            </a:lvl1pPr>
            <a:lvl2pPr marL="0" indent="6351" algn="ctr">
              <a:buFont typeface="Amazon Ember" panose="020B0603020204020204" pitchFamily="34" charset="0"/>
              <a:buChar char="​"/>
              <a:defRPr sz="2400"/>
            </a:lvl2pPr>
            <a:lvl3pPr marL="0" indent="6351" algn="ctr">
              <a:buFont typeface="Amazon Ember" panose="020B0603020204020204" pitchFamily="34" charset="0"/>
              <a:buChar char="​"/>
              <a:defRPr sz="2400" b="1" cap="all" spc="300" baseline="0"/>
            </a:lvl3pPr>
            <a:lvl4pPr marL="0" indent="6351" algn="ctr">
              <a:buFont typeface="Amazon Ember" panose="020B0603020204020204" pitchFamily="34" charset="0"/>
              <a:buChar char="​"/>
              <a:defRPr sz="2400" b="1" cap="all" spc="300" baseline="0"/>
            </a:lvl4pPr>
            <a:lvl5pPr marL="0" indent="6351" algn="ctr">
              <a:buFont typeface="Amazon Ember" panose="020B0603020204020204" pitchFamily="34" charset="0"/>
              <a:buChar char="​"/>
              <a:defRPr sz="24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5">
            <a:extLst>
              <a:ext uri="{FF2B5EF4-FFF2-40B4-BE49-F238E27FC236}">
                <a16:creationId xmlns:a16="http://schemas.microsoft.com/office/drawing/2014/main" id="{060A1A07-71BE-4B23-9A21-7E05E9A1BC32}"/>
              </a:ext>
            </a:extLst>
          </p:cNvPr>
          <p:cNvSpPr>
            <a:spLocks noGrp="1"/>
          </p:cNvSpPr>
          <p:nvPr>
            <p:ph type="body" sz="quarter" idx="27" hasCustomPrompt="1"/>
          </p:nvPr>
        </p:nvSpPr>
        <p:spPr>
          <a:xfrm>
            <a:off x="8416956" y="3180968"/>
            <a:ext cx="1813686" cy="1816865"/>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20" name="Text Placeholder 25">
            <a:extLst>
              <a:ext uri="{FF2B5EF4-FFF2-40B4-BE49-F238E27FC236}">
                <a16:creationId xmlns:a16="http://schemas.microsoft.com/office/drawing/2014/main" id="{C98EF4B4-9A66-4615-95F0-55D525A68684}"/>
              </a:ext>
            </a:extLst>
          </p:cNvPr>
          <p:cNvSpPr>
            <a:spLocks noGrp="1"/>
          </p:cNvSpPr>
          <p:nvPr>
            <p:ph type="body" sz="quarter" idx="28" hasCustomPrompt="1"/>
          </p:nvPr>
        </p:nvSpPr>
        <p:spPr>
          <a:xfrm>
            <a:off x="8500083" y="3264998"/>
            <a:ext cx="1647432" cy="1648805"/>
          </a:xfrm>
          <a:prstGeom prst="ellipse">
            <a:avLst/>
          </a:pr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21" name="Text Placeholder 25">
            <a:extLst>
              <a:ext uri="{FF2B5EF4-FFF2-40B4-BE49-F238E27FC236}">
                <a16:creationId xmlns:a16="http://schemas.microsoft.com/office/drawing/2014/main" id="{C20B645C-0926-4488-B47D-1EFBEA7DDB5E}"/>
              </a:ext>
            </a:extLst>
          </p:cNvPr>
          <p:cNvSpPr>
            <a:spLocks noGrp="1"/>
          </p:cNvSpPr>
          <p:nvPr>
            <p:ph type="body" sz="quarter" idx="29" hasCustomPrompt="1"/>
          </p:nvPr>
        </p:nvSpPr>
        <p:spPr>
          <a:xfrm>
            <a:off x="8590768" y="3357881"/>
            <a:ext cx="1466063" cy="1463039"/>
          </a:xfrm>
          <a:prstGeom prst="ellipse">
            <a:avLst/>
          </a:pr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22" name="Text Placeholder 6">
            <a:extLst>
              <a:ext uri="{FF2B5EF4-FFF2-40B4-BE49-F238E27FC236}">
                <a16:creationId xmlns:a16="http://schemas.microsoft.com/office/drawing/2014/main" id="{FAF4D79A-D75E-4321-8961-2033F8410250}"/>
              </a:ext>
            </a:extLst>
          </p:cNvPr>
          <p:cNvSpPr>
            <a:spLocks noGrp="1"/>
          </p:cNvSpPr>
          <p:nvPr>
            <p:ph type="body" sz="quarter" idx="30"/>
          </p:nvPr>
        </p:nvSpPr>
        <p:spPr>
          <a:xfrm>
            <a:off x="10549000" y="5483431"/>
            <a:ext cx="2481200" cy="2609518"/>
          </a:xfrm>
        </p:spPr>
        <p:txBody>
          <a:bodyPr lIns="0" rIns="0"/>
          <a:lstStyle>
            <a:lvl1pPr marL="0" indent="6351" algn="ctr">
              <a:buFont typeface="Amazon Ember" panose="020B0603020204020204" pitchFamily="34" charset="0"/>
              <a:buChar char="​"/>
              <a:defRPr sz="2800" b="1"/>
            </a:lvl1pPr>
            <a:lvl2pPr marL="0" indent="6351" algn="ctr">
              <a:buFont typeface="Amazon Ember" panose="020B0603020204020204" pitchFamily="34" charset="0"/>
              <a:buChar char="​"/>
              <a:defRPr sz="2400"/>
            </a:lvl2pPr>
            <a:lvl3pPr marL="0" indent="6351" algn="ctr">
              <a:buFont typeface="Amazon Ember" panose="020B0603020204020204" pitchFamily="34" charset="0"/>
              <a:buChar char="​"/>
              <a:defRPr sz="2400" b="1" cap="all" spc="300" baseline="0"/>
            </a:lvl3pPr>
            <a:lvl4pPr marL="0" indent="6351" algn="ctr">
              <a:buFont typeface="Amazon Ember" panose="020B0603020204020204" pitchFamily="34" charset="0"/>
              <a:buChar char="​"/>
              <a:defRPr sz="2400" b="1" cap="all" spc="300" baseline="0"/>
            </a:lvl4pPr>
            <a:lvl5pPr marL="0" indent="6351" algn="ctr">
              <a:buFont typeface="Amazon Ember" panose="020B0603020204020204" pitchFamily="34" charset="0"/>
              <a:buChar char="​"/>
              <a:defRPr sz="24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5">
            <a:extLst>
              <a:ext uri="{FF2B5EF4-FFF2-40B4-BE49-F238E27FC236}">
                <a16:creationId xmlns:a16="http://schemas.microsoft.com/office/drawing/2014/main" id="{8D626241-EA44-4550-86CA-7085725F2735}"/>
              </a:ext>
            </a:extLst>
          </p:cNvPr>
          <p:cNvSpPr>
            <a:spLocks noGrp="1"/>
          </p:cNvSpPr>
          <p:nvPr>
            <p:ph type="body" sz="quarter" idx="31" hasCustomPrompt="1"/>
          </p:nvPr>
        </p:nvSpPr>
        <p:spPr>
          <a:xfrm>
            <a:off x="10882757" y="3180968"/>
            <a:ext cx="1813686" cy="1816865"/>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24" name="Text Placeholder 25">
            <a:extLst>
              <a:ext uri="{FF2B5EF4-FFF2-40B4-BE49-F238E27FC236}">
                <a16:creationId xmlns:a16="http://schemas.microsoft.com/office/drawing/2014/main" id="{AEAB3DBB-B0B0-4A94-B77C-9685C12336EF}"/>
              </a:ext>
            </a:extLst>
          </p:cNvPr>
          <p:cNvSpPr>
            <a:spLocks noGrp="1"/>
          </p:cNvSpPr>
          <p:nvPr>
            <p:ph type="body" sz="quarter" idx="32" hasCustomPrompt="1"/>
          </p:nvPr>
        </p:nvSpPr>
        <p:spPr>
          <a:xfrm>
            <a:off x="10965884" y="3264998"/>
            <a:ext cx="1647432" cy="1648805"/>
          </a:xfrm>
          <a:prstGeom prst="ellipse">
            <a:avLst/>
          </a:prstGeom>
          <a:solidFill>
            <a:schemeClr val="tx1"/>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25" name="Text Placeholder 25">
            <a:extLst>
              <a:ext uri="{FF2B5EF4-FFF2-40B4-BE49-F238E27FC236}">
                <a16:creationId xmlns:a16="http://schemas.microsoft.com/office/drawing/2014/main" id="{F1318679-8713-4918-97F6-8D644C48404A}"/>
              </a:ext>
            </a:extLst>
          </p:cNvPr>
          <p:cNvSpPr>
            <a:spLocks noGrp="1"/>
          </p:cNvSpPr>
          <p:nvPr>
            <p:ph type="body" sz="quarter" idx="33" hasCustomPrompt="1"/>
          </p:nvPr>
        </p:nvSpPr>
        <p:spPr>
          <a:xfrm>
            <a:off x="11056569" y="3357881"/>
            <a:ext cx="1466063" cy="1463039"/>
          </a:xfrm>
          <a:prstGeom prst="ellipse">
            <a:avLst/>
          </a:prstGeom>
          <a:solidFill>
            <a:srgbClr val="CBE3FB"/>
          </a:solidFill>
        </p:spPr>
        <p:txBody>
          <a:bodyPr wrap="square" lIns="0" tIns="0" rIns="0" bIns="0">
            <a:noAutofit/>
          </a:bodyPr>
          <a:lstStyle>
            <a:lvl1pPr marL="617205" indent="-617205">
              <a:buFont typeface="Amazon Ember" panose="020B0603020204020204" pitchFamily="34" charset="0"/>
              <a:buChar char="​"/>
              <a:defRPr sz="7200"/>
            </a:lvl1pPr>
          </a:lstStyle>
          <a:p>
            <a:pPr lvl="0"/>
            <a:r>
              <a:rPr lang="en-US" dirty="0"/>
              <a:t> </a:t>
            </a:r>
          </a:p>
        </p:txBody>
      </p:sp>
      <p:sp>
        <p:nvSpPr>
          <p:cNvPr id="2" name="Footer Placeholder 1">
            <a:extLst>
              <a:ext uri="{FF2B5EF4-FFF2-40B4-BE49-F238E27FC236}">
                <a16:creationId xmlns:a16="http://schemas.microsoft.com/office/drawing/2014/main" id="{1FC2615B-AE3B-40D6-B491-23EAF2CEF6DE}"/>
              </a:ext>
            </a:extLst>
          </p:cNvPr>
          <p:cNvSpPr>
            <a:spLocks noGrp="1"/>
          </p:cNvSpPr>
          <p:nvPr>
            <p:ph type="ftr" sz="quarter" idx="34"/>
          </p:nvPr>
        </p:nvSpPr>
        <p:spPr/>
        <p:txBody>
          <a:bodyPr/>
          <a:lstStyle/>
          <a:p>
            <a:endParaRPr lang="en-US" dirty="0"/>
          </a:p>
        </p:txBody>
      </p:sp>
    </p:spTree>
    <p:custDataLst>
      <p:tags r:id="rId1"/>
    </p:custDataLst>
    <p:extLst>
      <p:ext uri="{BB962C8B-B14F-4D97-AF65-F5344CB8AC3E}">
        <p14:creationId xmlns:p14="http://schemas.microsoft.com/office/powerpoint/2010/main" val="11829536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200" fill="hold"/>
                                        <p:tgtEl>
                                          <p:spTgt spid="35"/>
                                        </p:tgtEl>
                                        <p:attrNameLst>
                                          <p:attrName>ppt_w</p:attrName>
                                        </p:attrNameLst>
                                      </p:cBhvr>
                                      <p:tavLst>
                                        <p:tav tm="0">
                                          <p:val>
                                            <p:fltVal val="0"/>
                                          </p:val>
                                        </p:tav>
                                        <p:tav tm="100000">
                                          <p:val>
                                            <p:strVal val="#ppt_w"/>
                                          </p:val>
                                        </p:tav>
                                      </p:tavLst>
                                    </p:anim>
                                    <p:anim calcmode="lin" valueType="num">
                                      <p:cBhvr>
                                        <p:cTn id="11" dur="200" fill="hold"/>
                                        <p:tgtEl>
                                          <p:spTgt spid="35"/>
                                        </p:tgtEl>
                                        <p:attrNameLst>
                                          <p:attrName>ppt_h</p:attrName>
                                        </p:attrNameLst>
                                      </p:cBhvr>
                                      <p:tavLst>
                                        <p:tav tm="0">
                                          <p:val>
                                            <p:fltVal val="0"/>
                                          </p:val>
                                        </p:tav>
                                        <p:tav tm="100000">
                                          <p:val>
                                            <p:strVal val="#ppt_h"/>
                                          </p:val>
                                        </p:tav>
                                      </p:tavLst>
                                    </p:anim>
                                  </p:childTnLst>
                                </p:cTn>
                              </p:par>
                              <p:par>
                                <p:cTn id="12" presetID="6" presetClass="emph" presetSubtype="0" accel="20000" decel="80000" fill="hold" grpId="1" nodeType="withEffect">
                                  <p:stCondLst>
                                    <p:cond delay="0"/>
                                  </p:stCondLst>
                                  <p:childTnLst>
                                    <p:animScale>
                                      <p:cBhvr>
                                        <p:cTn id="13" dur="750" fill="hold"/>
                                        <p:tgtEl>
                                          <p:spTgt spid="35"/>
                                        </p:tgtEl>
                                      </p:cBhvr>
                                      <p:by x="110000" y="110000"/>
                                    </p:animScale>
                                  </p:childTnLst>
                                </p:cTn>
                              </p:par>
                              <p:par>
                                <p:cTn id="14" presetID="6" presetClass="emph" presetSubtype="0" accel="50000" decel="50000" fill="hold" grpId="2" nodeType="withEffect">
                                  <p:stCondLst>
                                    <p:cond delay="0"/>
                                  </p:stCondLst>
                                  <p:childTnLst>
                                    <p:animScale>
                                      <p:cBhvr>
                                        <p:cTn id="15" dur="250" fill="hold"/>
                                        <p:tgtEl>
                                          <p:spTgt spid="35"/>
                                        </p:tgtEl>
                                      </p:cBhvr>
                                      <p:by x="91000" y="91000"/>
                                    </p:animScale>
                                  </p:childTnLst>
                                </p:cTn>
                              </p:par>
                              <p:par>
                                <p:cTn id="16" presetID="23" presetClass="entr" presetSubtype="16"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200" fill="hold"/>
                                        <p:tgtEl>
                                          <p:spTgt spid="36"/>
                                        </p:tgtEl>
                                        <p:attrNameLst>
                                          <p:attrName>ppt_w</p:attrName>
                                        </p:attrNameLst>
                                      </p:cBhvr>
                                      <p:tavLst>
                                        <p:tav tm="0">
                                          <p:val>
                                            <p:fltVal val="0"/>
                                          </p:val>
                                        </p:tav>
                                        <p:tav tm="100000">
                                          <p:val>
                                            <p:strVal val="#ppt_w"/>
                                          </p:val>
                                        </p:tav>
                                      </p:tavLst>
                                    </p:anim>
                                    <p:anim calcmode="lin" valueType="num">
                                      <p:cBhvr>
                                        <p:cTn id="19" dur="200" fill="hold"/>
                                        <p:tgtEl>
                                          <p:spTgt spid="36"/>
                                        </p:tgtEl>
                                        <p:attrNameLst>
                                          <p:attrName>ppt_h</p:attrName>
                                        </p:attrNameLst>
                                      </p:cBhvr>
                                      <p:tavLst>
                                        <p:tav tm="0">
                                          <p:val>
                                            <p:fltVal val="0"/>
                                          </p:val>
                                        </p:tav>
                                        <p:tav tm="100000">
                                          <p:val>
                                            <p:strVal val="#ppt_h"/>
                                          </p:val>
                                        </p:tav>
                                      </p:tavLst>
                                    </p:anim>
                                  </p:childTnLst>
                                </p:cTn>
                              </p:par>
                              <p:par>
                                <p:cTn id="20" presetID="6" presetClass="emph" presetSubtype="0" accel="20000" decel="80000" fill="hold" grpId="1" nodeType="withEffect">
                                  <p:stCondLst>
                                    <p:cond delay="0"/>
                                  </p:stCondLst>
                                  <p:childTnLst>
                                    <p:animScale>
                                      <p:cBhvr>
                                        <p:cTn id="21" dur="750" fill="hold"/>
                                        <p:tgtEl>
                                          <p:spTgt spid="36"/>
                                        </p:tgtEl>
                                      </p:cBhvr>
                                      <p:by x="110000" y="110000"/>
                                    </p:animScale>
                                  </p:childTnLst>
                                </p:cTn>
                              </p:par>
                              <p:par>
                                <p:cTn id="22" presetID="6" presetClass="emph" presetSubtype="0" accel="50000" decel="50000" fill="hold" grpId="2" nodeType="withEffect">
                                  <p:stCondLst>
                                    <p:cond delay="0"/>
                                  </p:stCondLst>
                                  <p:childTnLst>
                                    <p:animScale>
                                      <p:cBhvr>
                                        <p:cTn id="23" dur="250" fill="hold"/>
                                        <p:tgtEl>
                                          <p:spTgt spid="36"/>
                                        </p:tgtEl>
                                      </p:cBhvr>
                                      <p:by x="91000" y="91000"/>
                                    </p:animScale>
                                  </p:childTnLst>
                                </p:cTn>
                              </p:par>
                              <p:par>
                                <p:cTn id="24" presetID="23" presetClass="entr" presetSubtype="16"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200" fill="hold"/>
                                        <p:tgtEl>
                                          <p:spTgt spid="37"/>
                                        </p:tgtEl>
                                        <p:attrNameLst>
                                          <p:attrName>ppt_w</p:attrName>
                                        </p:attrNameLst>
                                      </p:cBhvr>
                                      <p:tavLst>
                                        <p:tav tm="0">
                                          <p:val>
                                            <p:fltVal val="0"/>
                                          </p:val>
                                        </p:tav>
                                        <p:tav tm="100000">
                                          <p:val>
                                            <p:strVal val="#ppt_w"/>
                                          </p:val>
                                        </p:tav>
                                      </p:tavLst>
                                    </p:anim>
                                    <p:anim calcmode="lin" valueType="num">
                                      <p:cBhvr>
                                        <p:cTn id="27" dur="200" fill="hold"/>
                                        <p:tgtEl>
                                          <p:spTgt spid="37"/>
                                        </p:tgtEl>
                                        <p:attrNameLst>
                                          <p:attrName>ppt_h</p:attrName>
                                        </p:attrNameLst>
                                      </p:cBhvr>
                                      <p:tavLst>
                                        <p:tav tm="0">
                                          <p:val>
                                            <p:fltVal val="0"/>
                                          </p:val>
                                        </p:tav>
                                        <p:tav tm="100000">
                                          <p:val>
                                            <p:strVal val="#ppt_h"/>
                                          </p:val>
                                        </p:tav>
                                      </p:tavLst>
                                    </p:anim>
                                  </p:childTnLst>
                                </p:cTn>
                              </p:par>
                              <p:par>
                                <p:cTn id="28" presetID="6" presetClass="emph" presetSubtype="0" accel="20000" decel="80000" fill="hold" grpId="1" nodeType="withEffect">
                                  <p:stCondLst>
                                    <p:cond delay="0"/>
                                  </p:stCondLst>
                                  <p:childTnLst>
                                    <p:animScale>
                                      <p:cBhvr>
                                        <p:cTn id="29" dur="750" fill="hold"/>
                                        <p:tgtEl>
                                          <p:spTgt spid="37"/>
                                        </p:tgtEl>
                                      </p:cBhvr>
                                      <p:by x="110000" y="110000"/>
                                    </p:animScale>
                                  </p:childTnLst>
                                </p:cTn>
                              </p:par>
                              <p:par>
                                <p:cTn id="30" presetID="6" presetClass="emph" presetSubtype="0" accel="50000" decel="50000" fill="hold" grpId="2" nodeType="withEffect">
                                  <p:stCondLst>
                                    <p:cond delay="0"/>
                                  </p:stCondLst>
                                  <p:childTnLst>
                                    <p:animScale>
                                      <p:cBhvr>
                                        <p:cTn id="31" dur="250" fill="hold"/>
                                        <p:tgtEl>
                                          <p:spTgt spid="37"/>
                                        </p:tgtEl>
                                      </p:cBhvr>
                                      <p:by x="91000" y="91000"/>
                                    </p:animScale>
                                  </p:childTnLst>
                                </p:cTn>
                              </p:par>
                              <p:par>
                                <p:cTn id="32" presetID="23" presetClass="entr" presetSubtype="16"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200" fill="hold"/>
                                        <p:tgtEl>
                                          <p:spTgt spid="38"/>
                                        </p:tgtEl>
                                        <p:attrNameLst>
                                          <p:attrName>ppt_w</p:attrName>
                                        </p:attrNameLst>
                                      </p:cBhvr>
                                      <p:tavLst>
                                        <p:tav tm="0">
                                          <p:val>
                                            <p:fltVal val="0"/>
                                          </p:val>
                                        </p:tav>
                                        <p:tav tm="100000">
                                          <p:val>
                                            <p:strVal val="#ppt_w"/>
                                          </p:val>
                                        </p:tav>
                                      </p:tavLst>
                                    </p:anim>
                                    <p:anim calcmode="lin" valueType="num">
                                      <p:cBhvr>
                                        <p:cTn id="35" dur="200" fill="hold"/>
                                        <p:tgtEl>
                                          <p:spTgt spid="38"/>
                                        </p:tgtEl>
                                        <p:attrNameLst>
                                          <p:attrName>ppt_h</p:attrName>
                                        </p:attrNameLst>
                                      </p:cBhvr>
                                      <p:tavLst>
                                        <p:tav tm="0">
                                          <p:val>
                                            <p:fltVal val="0"/>
                                          </p:val>
                                        </p:tav>
                                        <p:tav tm="100000">
                                          <p:val>
                                            <p:strVal val="#ppt_h"/>
                                          </p:val>
                                        </p:tav>
                                      </p:tavLst>
                                    </p:anim>
                                  </p:childTnLst>
                                </p:cTn>
                              </p:par>
                              <p:par>
                                <p:cTn id="36" presetID="6" presetClass="emph" presetSubtype="0" accel="20000" decel="80000" fill="hold" grpId="1" nodeType="withEffect">
                                  <p:stCondLst>
                                    <p:cond delay="0"/>
                                  </p:stCondLst>
                                  <p:childTnLst>
                                    <p:animScale>
                                      <p:cBhvr>
                                        <p:cTn id="37" dur="750" fill="hold"/>
                                        <p:tgtEl>
                                          <p:spTgt spid="38"/>
                                        </p:tgtEl>
                                      </p:cBhvr>
                                      <p:by x="110000" y="110000"/>
                                    </p:animScale>
                                  </p:childTnLst>
                                </p:cTn>
                              </p:par>
                              <p:par>
                                <p:cTn id="38" presetID="6" presetClass="emph" presetSubtype="0" accel="50000" decel="50000" fill="hold" grpId="2" nodeType="withEffect">
                                  <p:stCondLst>
                                    <p:cond delay="0"/>
                                  </p:stCondLst>
                                  <p:childTnLst>
                                    <p:animScale>
                                      <p:cBhvr>
                                        <p:cTn id="39" dur="250" fill="hold"/>
                                        <p:tgtEl>
                                          <p:spTgt spid="38"/>
                                        </p:tgtEl>
                                      </p:cBhvr>
                                      <p:by x="91000" y="91000"/>
                                    </p:animScale>
                                  </p:childTnLst>
                                </p:cTn>
                              </p:par>
                              <p:par>
                                <p:cTn id="40" presetID="2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200" fill="hold"/>
                                        <p:tgtEl>
                                          <p:spTgt spid="39"/>
                                        </p:tgtEl>
                                        <p:attrNameLst>
                                          <p:attrName>ppt_w</p:attrName>
                                        </p:attrNameLst>
                                      </p:cBhvr>
                                      <p:tavLst>
                                        <p:tav tm="0">
                                          <p:val>
                                            <p:fltVal val="0"/>
                                          </p:val>
                                        </p:tav>
                                        <p:tav tm="100000">
                                          <p:val>
                                            <p:strVal val="#ppt_w"/>
                                          </p:val>
                                        </p:tav>
                                      </p:tavLst>
                                    </p:anim>
                                    <p:anim calcmode="lin" valueType="num">
                                      <p:cBhvr>
                                        <p:cTn id="43" dur="200" fill="hold"/>
                                        <p:tgtEl>
                                          <p:spTgt spid="39"/>
                                        </p:tgtEl>
                                        <p:attrNameLst>
                                          <p:attrName>ppt_h</p:attrName>
                                        </p:attrNameLst>
                                      </p:cBhvr>
                                      <p:tavLst>
                                        <p:tav tm="0">
                                          <p:val>
                                            <p:fltVal val="0"/>
                                          </p:val>
                                        </p:tav>
                                        <p:tav tm="100000">
                                          <p:val>
                                            <p:strVal val="#ppt_h"/>
                                          </p:val>
                                        </p:tav>
                                      </p:tavLst>
                                    </p:anim>
                                  </p:childTnLst>
                                </p:cTn>
                              </p:par>
                              <p:par>
                                <p:cTn id="44" presetID="6" presetClass="emph" presetSubtype="0" accel="20000" decel="80000" fill="hold" grpId="1" nodeType="withEffect">
                                  <p:stCondLst>
                                    <p:cond delay="0"/>
                                  </p:stCondLst>
                                  <p:childTnLst>
                                    <p:animScale>
                                      <p:cBhvr>
                                        <p:cTn id="45" dur="750" fill="hold"/>
                                        <p:tgtEl>
                                          <p:spTgt spid="39"/>
                                        </p:tgtEl>
                                      </p:cBhvr>
                                      <p:by x="110000" y="110000"/>
                                    </p:animScale>
                                  </p:childTnLst>
                                </p:cTn>
                              </p:par>
                              <p:par>
                                <p:cTn id="46" presetID="6" presetClass="emph" presetSubtype="0" accel="50000" decel="50000" fill="hold" grpId="2" nodeType="withEffect">
                                  <p:stCondLst>
                                    <p:cond delay="0"/>
                                  </p:stCondLst>
                                  <p:childTnLst>
                                    <p:animScale>
                                      <p:cBhvr>
                                        <p:cTn id="47" dur="250" fill="hold"/>
                                        <p:tgtEl>
                                          <p:spTgt spid="39"/>
                                        </p:tgtEl>
                                      </p:cBhvr>
                                      <p:by x="91000" y="91000"/>
                                    </p:animScale>
                                  </p:childTnLst>
                                </p:cTn>
                              </p:par>
                              <p:par>
                                <p:cTn id="48" presetID="23" presetClass="entr" presetSubtype="16"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200" fill="hold"/>
                                        <p:tgtEl>
                                          <p:spTgt spid="40"/>
                                        </p:tgtEl>
                                        <p:attrNameLst>
                                          <p:attrName>ppt_w</p:attrName>
                                        </p:attrNameLst>
                                      </p:cBhvr>
                                      <p:tavLst>
                                        <p:tav tm="0">
                                          <p:val>
                                            <p:fltVal val="0"/>
                                          </p:val>
                                        </p:tav>
                                        <p:tav tm="100000">
                                          <p:val>
                                            <p:strVal val="#ppt_w"/>
                                          </p:val>
                                        </p:tav>
                                      </p:tavLst>
                                    </p:anim>
                                    <p:anim calcmode="lin" valueType="num">
                                      <p:cBhvr>
                                        <p:cTn id="51" dur="200" fill="hold"/>
                                        <p:tgtEl>
                                          <p:spTgt spid="40"/>
                                        </p:tgtEl>
                                        <p:attrNameLst>
                                          <p:attrName>ppt_h</p:attrName>
                                        </p:attrNameLst>
                                      </p:cBhvr>
                                      <p:tavLst>
                                        <p:tav tm="0">
                                          <p:val>
                                            <p:fltVal val="0"/>
                                          </p:val>
                                        </p:tav>
                                        <p:tav tm="100000">
                                          <p:val>
                                            <p:strVal val="#ppt_h"/>
                                          </p:val>
                                        </p:tav>
                                      </p:tavLst>
                                    </p:anim>
                                  </p:childTnLst>
                                </p:cTn>
                              </p:par>
                              <p:par>
                                <p:cTn id="52" presetID="6" presetClass="emph" presetSubtype="0" accel="20000" decel="80000" fill="hold" grpId="1" nodeType="withEffect">
                                  <p:stCondLst>
                                    <p:cond delay="0"/>
                                  </p:stCondLst>
                                  <p:childTnLst>
                                    <p:animScale>
                                      <p:cBhvr>
                                        <p:cTn id="53" dur="750" fill="hold"/>
                                        <p:tgtEl>
                                          <p:spTgt spid="40"/>
                                        </p:tgtEl>
                                      </p:cBhvr>
                                      <p:by x="110000" y="110000"/>
                                    </p:animScale>
                                  </p:childTnLst>
                                </p:cTn>
                              </p:par>
                              <p:par>
                                <p:cTn id="54" presetID="6" presetClass="emph" presetSubtype="0" accel="50000" decel="50000" fill="hold" grpId="2" nodeType="withEffect">
                                  <p:stCondLst>
                                    <p:cond delay="0"/>
                                  </p:stCondLst>
                                  <p:childTnLst>
                                    <p:animScale>
                                      <p:cBhvr>
                                        <p:cTn id="55" dur="250" fill="hold"/>
                                        <p:tgtEl>
                                          <p:spTgt spid="40"/>
                                        </p:tgtEl>
                                      </p:cBhvr>
                                      <p:by x="91000" y="91000"/>
                                    </p:animScale>
                                  </p:childTnLst>
                                </p:cTn>
                              </p:par>
                              <p:par>
                                <p:cTn id="56" presetID="23" presetClass="entr" presetSubtype="16"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200" fill="hold"/>
                                        <p:tgtEl>
                                          <p:spTgt spid="41"/>
                                        </p:tgtEl>
                                        <p:attrNameLst>
                                          <p:attrName>ppt_w</p:attrName>
                                        </p:attrNameLst>
                                      </p:cBhvr>
                                      <p:tavLst>
                                        <p:tav tm="0">
                                          <p:val>
                                            <p:fltVal val="0"/>
                                          </p:val>
                                        </p:tav>
                                        <p:tav tm="100000">
                                          <p:val>
                                            <p:strVal val="#ppt_w"/>
                                          </p:val>
                                        </p:tav>
                                      </p:tavLst>
                                    </p:anim>
                                    <p:anim calcmode="lin" valueType="num">
                                      <p:cBhvr>
                                        <p:cTn id="59" dur="200" fill="hold"/>
                                        <p:tgtEl>
                                          <p:spTgt spid="41"/>
                                        </p:tgtEl>
                                        <p:attrNameLst>
                                          <p:attrName>ppt_h</p:attrName>
                                        </p:attrNameLst>
                                      </p:cBhvr>
                                      <p:tavLst>
                                        <p:tav tm="0">
                                          <p:val>
                                            <p:fltVal val="0"/>
                                          </p:val>
                                        </p:tav>
                                        <p:tav tm="100000">
                                          <p:val>
                                            <p:strVal val="#ppt_h"/>
                                          </p:val>
                                        </p:tav>
                                      </p:tavLst>
                                    </p:anim>
                                  </p:childTnLst>
                                </p:cTn>
                              </p:par>
                              <p:par>
                                <p:cTn id="60" presetID="6" presetClass="emph" presetSubtype="0" accel="20000" decel="80000" fill="hold" grpId="1" nodeType="withEffect">
                                  <p:stCondLst>
                                    <p:cond delay="0"/>
                                  </p:stCondLst>
                                  <p:childTnLst>
                                    <p:animScale>
                                      <p:cBhvr>
                                        <p:cTn id="61" dur="750" fill="hold"/>
                                        <p:tgtEl>
                                          <p:spTgt spid="41"/>
                                        </p:tgtEl>
                                      </p:cBhvr>
                                      <p:by x="110000" y="110000"/>
                                    </p:animScale>
                                  </p:childTnLst>
                                </p:cTn>
                              </p:par>
                              <p:par>
                                <p:cTn id="62" presetID="6" presetClass="emph" presetSubtype="0" accel="50000" decel="50000" fill="hold" grpId="2" nodeType="withEffect">
                                  <p:stCondLst>
                                    <p:cond delay="0"/>
                                  </p:stCondLst>
                                  <p:childTnLst>
                                    <p:animScale>
                                      <p:cBhvr>
                                        <p:cTn id="63" dur="250" fill="hold"/>
                                        <p:tgtEl>
                                          <p:spTgt spid="41"/>
                                        </p:tgtEl>
                                      </p:cBhvr>
                                      <p:by x="91000" y="91000"/>
                                    </p:animScale>
                                  </p:childTnLst>
                                </p:cTn>
                              </p:par>
                              <p:par>
                                <p:cTn id="64" presetID="23" presetClass="entr" presetSubtype="16"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200" fill="hold"/>
                                        <p:tgtEl>
                                          <p:spTgt spid="42"/>
                                        </p:tgtEl>
                                        <p:attrNameLst>
                                          <p:attrName>ppt_w</p:attrName>
                                        </p:attrNameLst>
                                      </p:cBhvr>
                                      <p:tavLst>
                                        <p:tav tm="0">
                                          <p:val>
                                            <p:fltVal val="0"/>
                                          </p:val>
                                        </p:tav>
                                        <p:tav tm="100000">
                                          <p:val>
                                            <p:strVal val="#ppt_w"/>
                                          </p:val>
                                        </p:tav>
                                      </p:tavLst>
                                    </p:anim>
                                    <p:anim calcmode="lin" valueType="num">
                                      <p:cBhvr>
                                        <p:cTn id="67" dur="200" fill="hold"/>
                                        <p:tgtEl>
                                          <p:spTgt spid="42"/>
                                        </p:tgtEl>
                                        <p:attrNameLst>
                                          <p:attrName>ppt_h</p:attrName>
                                        </p:attrNameLst>
                                      </p:cBhvr>
                                      <p:tavLst>
                                        <p:tav tm="0">
                                          <p:val>
                                            <p:fltVal val="0"/>
                                          </p:val>
                                        </p:tav>
                                        <p:tav tm="100000">
                                          <p:val>
                                            <p:strVal val="#ppt_h"/>
                                          </p:val>
                                        </p:tav>
                                      </p:tavLst>
                                    </p:anim>
                                  </p:childTnLst>
                                </p:cTn>
                              </p:par>
                              <p:par>
                                <p:cTn id="68" presetID="6" presetClass="emph" presetSubtype="0" accel="20000" decel="80000" fill="hold" grpId="1" nodeType="withEffect">
                                  <p:stCondLst>
                                    <p:cond delay="0"/>
                                  </p:stCondLst>
                                  <p:childTnLst>
                                    <p:animScale>
                                      <p:cBhvr>
                                        <p:cTn id="69" dur="750" fill="hold"/>
                                        <p:tgtEl>
                                          <p:spTgt spid="42"/>
                                        </p:tgtEl>
                                      </p:cBhvr>
                                      <p:by x="110000" y="110000"/>
                                    </p:animScale>
                                  </p:childTnLst>
                                </p:cTn>
                              </p:par>
                              <p:par>
                                <p:cTn id="70" presetID="6" presetClass="emph" presetSubtype="0" accel="50000" decel="50000" fill="hold" grpId="2" nodeType="withEffect">
                                  <p:stCondLst>
                                    <p:cond delay="0"/>
                                  </p:stCondLst>
                                  <p:childTnLst>
                                    <p:animScale>
                                      <p:cBhvr>
                                        <p:cTn id="71" dur="250" fill="hold"/>
                                        <p:tgtEl>
                                          <p:spTgt spid="42"/>
                                        </p:tgtEl>
                                      </p:cBhvr>
                                      <p:by x="91000" y="91000"/>
                                    </p:animScale>
                                  </p:childTnLst>
                                </p:cTn>
                              </p:par>
                              <p:par>
                                <p:cTn id="72" presetID="23" presetClass="entr" presetSubtype="16"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200" fill="hold"/>
                                        <p:tgtEl>
                                          <p:spTgt spid="43"/>
                                        </p:tgtEl>
                                        <p:attrNameLst>
                                          <p:attrName>ppt_w</p:attrName>
                                        </p:attrNameLst>
                                      </p:cBhvr>
                                      <p:tavLst>
                                        <p:tav tm="0">
                                          <p:val>
                                            <p:fltVal val="0"/>
                                          </p:val>
                                        </p:tav>
                                        <p:tav tm="100000">
                                          <p:val>
                                            <p:strVal val="#ppt_w"/>
                                          </p:val>
                                        </p:tav>
                                      </p:tavLst>
                                    </p:anim>
                                    <p:anim calcmode="lin" valueType="num">
                                      <p:cBhvr>
                                        <p:cTn id="75" dur="200" fill="hold"/>
                                        <p:tgtEl>
                                          <p:spTgt spid="43"/>
                                        </p:tgtEl>
                                        <p:attrNameLst>
                                          <p:attrName>ppt_h</p:attrName>
                                        </p:attrNameLst>
                                      </p:cBhvr>
                                      <p:tavLst>
                                        <p:tav tm="0">
                                          <p:val>
                                            <p:fltVal val="0"/>
                                          </p:val>
                                        </p:tav>
                                        <p:tav tm="100000">
                                          <p:val>
                                            <p:strVal val="#ppt_h"/>
                                          </p:val>
                                        </p:tav>
                                      </p:tavLst>
                                    </p:anim>
                                  </p:childTnLst>
                                </p:cTn>
                              </p:par>
                              <p:par>
                                <p:cTn id="76" presetID="6" presetClass="emph" presetSubtype="0" accel="20000" decel="80000" fill="hold" grpId="1" nodeType="withEffect">
                                  <p:stCondLst>
                                    <p:cond delay="0"/>
                                  </p:stCondLst>
                                  <p:childTnLst>
                                    <p:animScale>
                                      <p:cBhvr>
                                        <p:cTn id="77" dur="750" fill="hold"/>
                                        <p:tgtEl>
                                          <p:spTgt spid="43"/>
                                        </p:tgtEl>
                                      </p:cBhvr>
                                      <p:by x="110000" y="110000"/>
                                    </p:animScale>
                                  </p:childTnLst>
                                </p:cTn>
                              </p:par>
                              <p:par>
                                <p:cTn id="78" presetID="6" presetClass="emph" presetSubtype="0" accel="50000" decel="50000" fill="hold" grpId="2" nodeType="withEffect">
                                  <p:stCondLst>
                                    <p:cond delay="0"/>
                                  </p:stCondLst>
                                  <p:childTnLst>
                                    <p:animScale>
                                      <p:cBhvr>
                                        <p:cTn id="79" dur="250" fill="hold"/>
                                        <p:tgtEl>
                                          <p:spTgt spid="43"/>
                                        </p:tgtEl>
                                      </p:cBhvr>
                                      <p:by x="91000" y="91000"/>
                                    </p:animScale>
                                  </p:childTnLst>
                                </p:cTn>
                              </p:par>
                              <p:par>
                                <p:cTn id="80" presetID="23" presetClass="entr" presetSubtype="16"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200" fill="hold"/>
                                        <p:tgtEl>
                                          <p:spTgt spid="19"/>
                                        </p:tgtEl>
                                        <p:attrNameLst>
                                          <p:attrName>ppt_w</p:attrName>
                                        </p:attrNameLst>
                                      </p:cBhvr>
                                      <p:tavLst>
                                        <p:tav tm="0">
                                          <p:val>
                                            <p:fltVal val="0"/>
                                          </p:val>
                                        </p:tav>
                                        <p:tav tm="100000">
                                          <p:val>
                                            <p:strVal val="#ppt_w"/>
                                          </p:val>
                                        </p:tav>
                                      </p:tavLst>
                                    </p:anim>
                                    <p:anim calcmode="lin" valueType="num">
                                      <p:cBhvr>
                                        <p:cTn id="83" dur="200" fill="hold"/>
                                        <p:tgtEl>
                                          <p:spTgt spid="19"/>
                                        </p:tgtEl>
                                        <p:attrNameLst>
                                          <p:attrName>ppt_h</p:attrName>
                                        </p:attrNameLst>
                                      </p:cBhvr>
                                      <p:tavLst>
                                        <p:tav tm="0">
                                          <p:val>
                                            <p:fltVal val="0"/>
                                          </p:val>
                                        </p:tav>
                                        <p:tav tm="100000">
                                          <p:val>
                                            <p:strVal val="#ppt_h"/>
                                          </p:val>
                                        </p:tav>
                                      </p:tavLst>
                                    </p:anim>
                                  </p:childTnLst>
                                </p:cTn>
                              </p:par>
                              <p:par>
                                <p:cTn id="84" presetID="6" presetClass="emph" presetSubtype="0" accel="20000" decel="80000" fill="hold" grpId="1" nodeType="withEffect">
                                  <p:stCondLst>
                                    <p:cond delay="0"/>
                                  </p:stCondLst>
                                  <p:childTnLst>
                                    <p:animScale>
                                      <p:cBhvr>
                                        <p:cTn id="85" dur="750" fill="hold"/>
                                        <p:tgtEl>
                                          <p:spTgt spid="19"/>
                                        </p:tgtEl>
                                      </p:cBhvr>
                                      <p:by x="110000" y="110000"/>
                                    </p:animScale>
                                  </p:childTnLst>
                                </p:cTn>
                              </p:par>
                              <p:par>
                                <p:cTn id="86" presetID="6" presetClass="emph" presetSubtype="0" accel="50000" decel="50000" fill="hold" grpId="2" nodeType="withEffect">
                                  <p:stCondLst>
                                    <p:cond delay="0"/>
                                  </p:stCondLst>
                                  <p:childTnLst>
                                    <p:animScale>
                                      <p:cBhvr>
                                        <p:cTn id="87" dur="250" fill="hold"/>
                                        <p:tgtEl>
                                          <p:spTgt spid="19"/>
                                        </p:tgtEl>
                                      </p:cBhvr>
                                      <p:by x="91000" y="91000"/>
                                    </p:animScale>
                                  </p:childTnLst>
                                </p:cTn>
                              </p:par>
                              <p:par>
                                <p:cTn id="88" presetID="23" presetClass="entr" presetSubtype="16"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200" fill="hold"/>
                                        <p:tgtEl>
                                          <p:spTgt spid="20"/>
                                        </p:tgtEl>
                                        <p:attrNameLst>
                                          <p:attrName>ppt_w</p:attrName>
                                        </p:attrNameLst>
                                      </p:cBhvr>
                                      <p:tavLst>
                                        <p:tav tm="0">
                                          <p:val>
                                            <p:fltVal val="0"/>
                                          </p:val>
                                        </p:tav>
                                        <p:tav tm="100000">
                                          <p:val>
                                            <p:strVal val="#ppt_w"/>
                                          </p:val>
                                        </p:tav>
                                      </p:tavLst>
                                    </p:anim>
                                    <p:anim calcmode="lin" valueType="num">
                                      <p:cBhvr>
                                        <p:cTn id="91" dur="200" fill="hold"/>
                                        <p:tgtEl>
                                          <p:spTgt spid="20"/>
                                        </p:tgtEl>
                                        <p:attrNameLst>
                                          <p:attrName>ppt_h</p:attrName>
                                        </p:attrNameLst>
                                      </p:cBhvr>
                                      <p:tavLst>
                                        <p:tav tm="0">
                                          <p:val>
                                            <p:fltVal val="0"/>
                                          </p:val>
                                        </p:tav>
                                        <p:tav tm="100000">
                                          <p:val>
                                            <p:strVal val="#ppt_h"/>
                                          </p:val>
                                        </p:tav>
                                      </p:tavLst>
                                    </p:anim>
                                  </p:childTnLst>
                                </p:cTn>
                              </p:par>
                              <p:par>
                                <p:cTn id="92" presetID="6" presetClass="emph" presetSubtype="0" accel="20000" decel="80000" fill="hold" grpId="1" nodeType="withEffect">
                                  <p:stCondLst>
                                    <p:cond delay="0"/>
                                  </p:stCondLst>
                                  <p:childTnLst>
                                    <p:animScale>
                                      <p:cBhvr>
                                        <p:cTn id="93" dur="750" fill="hold"/>
                                        <p:tgtEl>
                                          <p:spTgt spid="20"/>
                                        </p:tgtEl>
                                      </p:cBhvr>
                                      <p:by x="110000" y="110000"/>
                                    </p:animScale>
                                  </p:childTnLst>
                                </p:cTn>
                              </p:par>
                              <p:par>
                                <p:cTn id="94" presetID="6" presetClass="emph" presetSubtype="0" accel="50000" decel="50000" fill="hold" grpId="2" nodeType="withEffect">
                                  <p:stCondLst>
                                    <p:cond delay="0"/>
                                  </p:stCondLst>
                                  <p:childTnLst>
                                    <p:animScale>
                                      <p:cBhvr>
                                        <p:cTn id="95" dur="250" fill="hold"/>
                                        <p:tgtEl>
                                          <p:spTgt spid="20"/>
                                        </p:tgtEl>
                                      </p:cBhvr>
                                      <p:by x="91000" y="91000"/>
                                    </p:animScale>
                                  </p:childTnLst>
                                </p:cTn>
                              </p:par>
                              <p:par>
                                <p:cTn id="96" presetID="23" presetClass="entr" presetSubtype="16"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200" fill="hold"/>
                                        <p:tgtEl>
                                          <p:spTgt spid="21"/>
                                        </p:tgtEl>
                                        <p:attrNameLst>
                                          <p:attrName>ppt_w</p:attrName>
                                        </p:attrNameLst>
                                      </p:cBhvr>
                                      <p:tavLst>
                                        <p:tav tm="0">
                                          <p:val>
                                            <p:fltVal val="0"/>
                                          </p:val>
                                        </p:tav>
                                        <p:tav tm="100000">
                                          <p:val>
                                            <p:strVal val="#ppt_w"/>
                                          </p:val>
                                        </p:tav>
                                      </p:tavLst>
                                    </p:anim>
                                    <p:anim calcmode="lin" valueType="num">
                                      <p:cBhvr>
                                        <p:cTn id="99" dur="200" fill="hold"/>
                                        <p:tgtEl>
                                          <p:spTgt spid="21"/>
                                        </p:tgtEl>
                                        <p:attrNameLst>
                                          <p:attrName>ppt_h</p:attrName>
                                        </p:attrNameLst>
                                      </p:cBhvr>
                                      <p:tavLst>
                                        <p:tav tm="0">
                                          <p:val>
                                            <p:fltVal val="0"/>
                                          </p:val>
                                        </p:tav>
                                        <p:tav tm="100000">
                                          <p:val>
                                            <p:strVal val="#ppt_h"/>
                                          </p:val>
                                        </p:tav>
                                      </p:tavLst>
                                    </p:anim>
                                  </p:childTnLst>
                                </p:cTn>
                              </p:par>
                              <p:par>
                                <p:cTn id="100" presetID="6" presetClass="emph" presetSubtype="0" accel="20000" decel="80000" fill="hold" grpId="1" nodeType="withEffect">
                                  <p:stCondLst>
                                    <p:cond delay="0"/>
                                  </p:stCondLst>
                                  <p:childTnLst>
                                    <p:animScale>
                                      <p:cBhvr>
                                        <p:cTn id="101" dur="750" fill="hold"/>
                                        <p:tgtEl>
                                          <p:spTgt spid="21"/>
                                        </p:tgtEl>
                                      </p:cBhvr>
                                      <p:by x="110000" y="110000"/>
                                    </p:animScale>
                                  </p:childTnLst>
                                </p:cTn>
                              </p:par>
                              <p:par>
                                <p:cTn id="102" presetID="6" presetClass="emph" presetSubtype="0" accel="50000" decel="50000" fill="hold" grpId="2" nodeType="withEffect">
                                  <p:stCondLst>
                                    <p:cond delay="0"/>
                                  </p:stCondLst>
                                  <p:childTnLst>
                                    <p:animScale>
                                      <p:cBhvr>
                                        <p:cTn id="103" dur="250" fill="hold"/>
                                        <p:tgtEl>
                                          <p:spTgt spid="21"/>
                                        </p:tgtEl>
                                      </p:cBhvr>
                                      <p:by x="91000" y="91000"/>
                                    </p:animScale>
                                  </p:childTnLst>
                                </p:cTn>
                              </p:par>
                              <p:par>
                                <p:cTn id="104" presetID="23" presetClass="entr" presetSubtype="16"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200" fill="hold"/>
                                        <p:tgtEl>
                                          <p:spTgt spid="23"/>
                                        </p:tgtEl>
                                        <p:attrNameLst>
                                          <p:attrName>ppt_w</p:attrName>
                                        </p:attrNameLst>
                                      </p:cBhvr>
                                      <p:tavLst>
                                        <p:tav tm="0">
                                          <p:val>
                                            <p:fltVal val="0"/>
                                          </p:val>
                                        </p:tav>
                                        <p:tav tm="100000">
                                          <p:val>
                                            <p:strVal val="#ppt_w"/>
                                          </p:val>
                                        </p:tav>
                                      </p:tavLst>
                                    </p:anim>
                                    <p:anim calcmode="lin" valueType="num">
                                      <p:cBhvr>
                                        <p:cTn id="107" dur="200" fill="hold"/>
                                        <p:tgtEl>
                                          <p:spTgt spid="23"/>
                                        </p:tgtEl>
                                        <p:attrNameLst>
                                          <p:attrName>ppt_h</p:attrName>
                                        </p:attrNameLst>
                                      </p:cBhvr>
                                      <p:tavLst>
                                        <p:tav tm="0">
                                          <p:val>
                                            <p:fltVal val="0"/>
                                          </p:val>
                                        </p:tav>
                                        <p:tav tm="100000">
                                          <p:val>
                                            <p:strVal val="#ppt_h"/>
                                          </p:val>
                                        </p:tav>
                                      </p:tavLst>
                                    </p:anim>
                                  </p:childTnLst>
                                </p:cTn>
                              </p:par>
                              <p:par>
                                <p:cTn id="108" presetID="6" presetClass="emph" presetSubtype="0" accel="20000" decel="80000" fill="hold" grpId="1" nodeType="withEffect">
                                  <p:stCondLst>
                                    <p:cond delay="0"/>
                                  </p:stCondLst>
                                  <p:childTnLst>
                                    <p:animScale>
                                      <p:cBhvr>
                                        <p:cTn id="109" dur="750" fill="hold"/>
                                        <p:tgtEl>
                                          <p:spTgt spid="23"/>
                                        </p:tgtEl>
                                      </p:cBhvr>
                                      <p:by x="110000" y="110000"/>
                                    </p:animScale>
                                  </p:childTnLst>
                                </p:cTn>
                              </p:par>
                              <p:par>
                                <p:cTn id="110" presetID="6" presetClass="emph" presetSubtype="0" accel="50000" decel="50000" fill="hold" grpId="2" nodeType="withEffect">
                                  <p:stCondLst>
                                    <p:cond delay="0"/>
                                  </p:stCondLst>
                                  <p:childTnLst>
                                    <p:animScale>
                                      <p:cBhvr>
                                        <p:cTn id="111" dur="250" fill="hold"/>
                                        <p:tgtEl>
                                          <p:spTgt spid="23"/>
                                        </p:tgtEl>
                                      </p:cBhvr>
                                      <p:by x="91000" y="91000"/>
                                    </p:animScale>
                                  </p:childTnLst>
                                </p:cTn>
                              </p:par>
                              <p:par>
                                <p:cTn id="112" presetID="23" presetClass="entr" presetSubtype="16"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200" fill="hold"/>
                                        <p:tgtEl>
                                          <p:spTgt spid="24"/>
                                        </p:tgtEl>
                                        <p:attrNameLst>
                                          <p:attrName>ppt_w</p:attrName>
                                        </p:attrNameLst>
                                      </p:cBhvr>
                                      <p:tavLst>
                                        <p:tav tm="0">
                                          <p:val>
                                            <p:fltVal val="0"/>
                                          </p:val>
                                        </p:tav>
                                        <p:tav tm="100000">
                                          <p:val>
                                            <p:strVal val="#ppt_w"/>
                                          </p:val>
                                        </p:tav>
                                      </p:tavLst>
                                    </p:anim>
                                    <p:anim calcmode="lin" valueType="num">
                                      <p:cBhvr>
                                        <p:cTn id="115" dur="200" fill="hold"/>
                                        <p:tgtEl>
                                          <p:spTgt spid="24"/>
                                        </p:tgtEl>
                                        <p:attrNameLst>
                                          <p:attrName>ppt_h</p:attrName>
                                        </p:attrNameLst>
                                      </p:cBhvr>
                                      <p:tavLst>
                                        <p:tav tm="0">
                                          <p:val>
                                            <p:fltVal val="0"/>
                                          </p:val>
                                        </p:tav>
                                        <p:tav tm="100000">
                                          <p:val>
                                            <p:strVal val="#ppt_h"/>
                                          </p:val>
                                        </p:tav>
                                      </p:tavLst>
                                    </p:anim>
                                  </p:childTnLst>
                                </p:cTn>
                              </p:par>
                              <p:par>
                                <p:cTn id="116" presetID="6" presetClass="emph" presetSubtype="0" accel="20000" decel="80000" fill="hold" grpId="1" nodeType="withEffect">
                                  <p:stCondLst>
                                    <p:cond delay="0"/>
                                  </p:stCondLst>
                                  <p:childTnLst>
                                    <p:animScale>
                                      <p:cBhvr>
                                        <p:cTn id="117" dur="750" fill="hold"/>
                                        <p:tgtEl>
                                          <p:spTgt spid="24"/>
                                        </p:tgtEl>
                                      </p:cBhvr>
                                      <p:by x="110000" y="110000"/>
                                    </p:animScale>
                                  </p:childTnLst>
                                </p:cTn>
                              </p:par>
                              <p:par>
                                <p:cTn id="118" presetID="6" presetClass="emph" presetSubtype="0" accel="50000" decel="50000" fill="hold" grpId="2" nodeType="withEffect">
                                  <p:stCondLst>
                                    <p:cond delay="0"/>
                                  </p:stCondLst>
                                  <p:childTnLst>
                                    <p:animScale>
                                      <p:cBhvr>
                                        <p:cTn id="119" dur="250" fill="hold"/>
                                        <p:tgtEl>
                                          <p:spTgt spid="24"/>
                                        </p:tgtEl>
                                      </p:cBhvr>
                                      <p:by x="91000" y="91000"/>
                                    </p:animScale>
                                  </p:childTnLst>
                                </p:cTn>
                              </p:par>
                              <p:par>
                                <p:cTn id="120" presetID="23" presetClass="entr" presetSubtype="16" fill="hold" grpId="0" nodeType="withEffect">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cBhvr>
                                        <p:cTn id="122" dur="200" fill="hold"/>
                                        <p:tgtEl>
                                          <p:spTgt spid="25"/>
                                        </p:tgtEl>
                                        <p:attrNameLst>
                                          <p:attrName>ppt_w</p:attrName>
                                        </p:attrNameLst>
                                      </p:cBhvr>
                                      <p:tavLst>
                                        <p:tav tm="0">
                                          <p:val>
                                            <p:fltVal val="0"/>
                                          </p:val>
                                        </p:tav>
                                        <p:tav tm="100000">
                                          <p:val>
                                            <p:strVal val="#ppt_w"/>
                                          </p:val>
                                        </p:tav>
                                      </p:tavLst>
                                    </p:anim>
                                    <p:anim calcmode="lin" valueType="num">
                                      <p:cBhvr>
                                        <p:cTn id="123" dur="200" fill="hold"/>
                                        <p:tgtEl>
                                          <p:spTgt spid="25"/>
                                        </p:tgtEl>
                                        <p:attrNameLst>
                                          <p:attrName>ppt_h</p:attrName>
                                        </p:attrNameLst>
                                      </p:cBhvr>
                                      <p:tavLst>
                                        <p:tav tm="0">
                                          <p:val>
                                            <p:fltVal val="0"/>
                                          </p:val>
                                        </p:tav>
                                        <p:tav tm="100000">
                                          <p:val>
                                            <p:strVal val="#ppt_h"/>
                                          </p:val>
                                        </p:tav>
                                      </p:tavLst>
                                    </p:anim>
                                  </p:childTnLst>
                                </p:cTn>
                              </p:par>
                              <p:par>
                                <p:cTn id="124" presetID="6" presetClass="emph" presetSubtype="0" accel="20000" decel="80000" fill="hold" grpId="1" nodeType="withEffect">
                                  <p:stCondLst>
                                    <p:cond delay="0"/>
                                  </p:stCondLst>
                                  <p:childTnLst>
                                    <p:animScale>
                                      <p:cBhvr>
                                        <p:cTn id="125" dur="750" fill="hold"/>
                                        <p:tgtEl>
                                          <p:spTgt spid="25"/>
                                        </p:tgtEl>
                                      </p:cBhvr>
                                      <p:by x="110000" y="110000"/>
                                    </p:animScale>
                                  </p:childTnLst>
                                </p:cTn>
                              </p:par>
                              <p:par>
                                <p:cTn id="126" presetID="6" presetClass="emph" presetSubtype="0" accel="50000" decel="50000" fill="hold" grpId="2" nodeType="withEffect">
                                  <p:stCondLst>
                                    <p:cond delay="0"/>
                                  </p:stCondLst>
                                  <p:childTnLst>
                                    <p:animScale>
                                      <p:cBhvr>
                                        <p:cTn id="127" dur="250" fill="hold"/>
                                        <p:tgtEl>
                                          <p:spTgt spid="25"/>
                                        </p:tgtEl>
                                      </p:cBhvr>
                                      <p:by x="91000" y="91000"/>
                                    </p:animScale>
                                  </p:childTnLst>
                                </p:cTn>
                              </p:par>
                              <p:par>
                                <p:cTn id="128" presetID="10" presetClass="entr" presetSubtype="0" fill="hold" grpId="0" nodeType="withEffect">
                                  <p:stCondLst>
                                    <p:cond delay="0"/>
                                  </p:stCondLst>
                                  <p:childTnLst>
                                    <p:set>
                                      <p:cBhvr>
                                        <p:cTn id="129" dur="1" fill="hold">
                                          <p:stCondLst>
                                            <p:cond delay="0"/>
                                          </p:stCondLst>
                                        </p:cTn>
                                        <p:tgtEl>
                                          <p:spTgt spid="7">
                                            <p:txEl>
                                              <p:pRg st="0" end="0"/>
                                            </p:txEl>
                                          </p:spTgt>
                                        </p:tgtEl>
                                        <p:attrNameLst>
                                          <p:attrName>style.visibility</p:attrName>
                                        </p:attrNameLst>
                                      </p:cBhvr>
                                      <p:to>
                                        <p:strVal val="visible"/>
                                      </p:to>
                                    </p:set>
                                    <p:animEffect transition="in" filter="fade">
                                      <p:cBhvr>
                                        <p:cTn id="130" dur="500"/>
                                        <p:tgtEl>
                                          <p:spTgt spid="7">
                                            <p:txEl>
                                              <p:pRg st="0" end="0"/>
                                            </p:txEl>
                                          </p:spTgt>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
                                            <p:txEl>
                                              <p:pRg st="1" end="1"/>
                                            </p:txEl>
                                          </p:spTgt>
                                        </p:tgtEl>
                                        <p:attrNameLst>
                                          <p:attrName>style.visibility</p:attrName>
                                        </p:attrNameLst>
                                      </p:cBhvr>
                                      <p:to>
                                        <p:strVal val="visible"/>
                                      </p:to>
                                    </p:set>
                                    <p:animEffect transition="in" filter="fade">
                                      <p:cBhvr>
                                        <p:cTn id="133" dur="500"/>
                                        <p:tgtEl>
                                          <p:spTgt spid="7">
                                            <p:txEl>
                                              <p:pRg st="1" end="1"/>
                                            </p:txEl>
                                          </p:spTgt>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
                                            <p:txEl>
                                              <p:pRg st="2" end="2"/>
                                            </p:txEl>
                                          </p:spTgt>
                                        </p:tgtEl>
                                        <p:attrNameLst>
                                          <p:attrName>style.visibility</p:attrName>
                                        </p:attrNameLst>
                                      </p:cBhvr>
                                      <p:to>
                                        <p:strVal val="visible"/>
                                      </p:to>
                                    </p:set>
                                    <p:animEffect transition="in" filter="fade">
                                      <p:cBhvr>
                                        <p:cTn id="136" dur="500"/>
                                        <p:tgtEl>
                                          <p:spTgt spid="7">
                                            <p:txEl>
                                              <p:pRg st="2" end="2"/>
                                            </p:txEl>
                                          </p:spTgt>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7">
                                            <p:txEl>
                                              <p:pRg st="3" end="3"/>
                                            </p:txEl>
                                          </p:spTgt>
                                        </p:tgtEl>
                                        <p:attrNameLst>
                                          <p:attrName>style.visibility</p:attrName>
                                        </p:attrNameLst>
                                      </p:cBhvr>
                                      <p:to>
                                        <p:strVal val="visible"/>
                                      </p:to>
                                    </p:set>
                                    <p:animEffect transition="in" filter="fade">
                                      <p:cBhvr>
                                        <p:cTn id="139" dur="500"/>
                                        <p:tgtEl>
                                          <p:spTgt spid="7">
                                            <p:txEl>
                                              <p:pRg st="3" end="3"/>
                                            </p:txEl>
                                          </p:spTgt>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7">
                                            <p:txEl>
                                              <p:pRg st="4" end="4"/>
                                            </p:txEl>
                                          </p:spTgt>
                                        </p:tgtEl>
                                        <p:attrNameLst>
                                          <p:attrName>style.visibility</p:attrName>
                                        </p:attrNameLst>
                                      </p:cBhvr>
                                      <p:to>
                                        <p:strVal val="visible"/>
                                      </p:to>
                                    </p:set>
                                    <p:animEffect transition="in" filter="fade">
                                      <p:cBhvr>
                                        <p:cTn id="142" dur="500"/>
                                        <p:tgtEl>
                                          <p:spTgt spid="7">
                                            <p:txEl>
                                              <p:pRg st="4" end="4"/>
                                            </p:txEl>
                                          </p:spTgt>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3">
                                            <p:txEl>
                                              <p:pRg st="0" end="0"/>
                                            </p:txEl>
                                          </p:spTgt>
                                        </p:tgtEl>
                                        <p:attrNameLst>
                                          <p:attrName>style.visibility</p:attrName>
                                        </p:attrNameLst>
                                      </p:cBhvr>
                                      <p:to>
                                        <p:strVal val="visible"/>
                                      </p:to>
                                    </p:set>
                                    <p:animEffect transition="in" filter="fade">
                                      <p:cBhvr>
                                        <p:cTn id="145" dur="500"/>
                                        <p:tgtEl>
                                          <p:spTgt spid="33">
                                            <p:txEl>
                                              <p:pRg st="0" end="0"/>
                                            </p:txEl>
                                          </p:spTgt>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3">
                                            <p:txEl>
                                              <p:pRg st="1" end="1"/>
                                            </p:txEl>
                                          </p:spTgt>
                                        </p:tgtEl>
                                        <p:attrNameLst>
                                          <p:attrName>style.visibility</p:attrName>
                                        </p:attrNameLst>
                                      </p:cBhvr>
                                      <p:to>
                                        <p:strVal val="visible"/>
                                      </p:to>
                                    </p:set>
                                    <p:animEffect transition="in" filter="fade">
                                      <p:cBhvr>
                                        <p:cTn id="148" dur="500"/>
                                        <p:tgtEl>
                                          <p:spTgt spid="33">
                                            <p:txEl>
                                              <p:pRg st="1" end="1"/>
                                            </p:txEl>
                                          </p:spTgt>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3">
                                            <p:txEl>
                                              <p:pRg st="2" end="2"/>
                                            </p:txEl>
                                          </p:spTgt>
                                        </p:tgtEl>
                                        <p:attrNameLst>
                                          <p:attrName>style.visibility</p:attrName>
                                        </p:attrNameLst>
                                      </p:cBhvr>
                                      <p:to>
                                        <p:strVal val="visible"/>
                                      </p:to>
                                    </p:set>
                                    <p:animEffect transition="in" filter="fade">
                                      <p:cBhvr>
                                        <p:cTn id="151" dur="500"/>
                                        <p:tgtEl>
                                          <p:spTgt spid="33">
                                            <p:txEl>
                                              <p:pRg st="2" end="2"/>
                                            </p:txEl>
                                          </p:spTgt>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33">
                                            <p:txEl>
                                              <p:pRg st="3" end="3"/>
                                            </p:txEl>
                                          </p:spTgt>
                                        </p:tgtEl>
                                        <p:attrNameLst>
                                          <p:attrName>style.visibility</p:attrName>
                                        </p:attrNameLst>
                                      </p:cBhvr>
                                      <p:to>
                                        <p:strVal val="visible"/>
                                      </p:to>
                                    </p:set>
                                    <p:animEffect transition="in" filter="fade">
                                      <p:cBhvr>
                                        <p:cTn id="154" dur="500"/>
                                        <p:tgtEl>
                                          <p:spTgt spid="33">
                                            <p:txEl>
                                              <p:pRg st="3" end="3"/>
                                            </p:txEl>
                                          </p:spTgt>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33">
                                            <p:txEl>
                                              <p:pRg st="4" end="4"/>
                                            </p:txEl>
                                          </p:spTgt>
                                        </p:tgtEl>
                                        <p:attrNameLst>
                                          <p:attrName>style.visibility</p:attrName>
                                        </p:attrNameLst>
                                      </p:cBhvr>
                                      <p:to>
                                        <p:strVal val="visible"/>
                                      </p:to>
                                    </p:set>
                                    <p:animEffect transition="in" filter="fade">
                                      <p:cBhvr>
                                        <p:cTn id="157" dur="500"/>
                                        <p:tgtEl>
                                          <p:spTgt spid="33">
                                            <p:txEl>
                                              <p:pRg st="4" end="4"/>
                                            </p:txEl>
                                          </p:spTgt>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4">
                                            <p:txEl>
                                              <p:pRg st="0" end="0"/>
                                            </p:txEl>
                                          </p:spTgt>
                                        </p:tgtEl>
                                        <p:attrNameLst>
                                          <p:attrName>style.visibility</p:attrName>
                                        </p:attrNameLst>
                                      </p:cBhvr>
                                      <p:to>
                                        <p:strVal val="visible"/>
                                      </p:to>
                                    </p:set>
                                    <p:animEffect transition="in" filter="fade">
                                      <p:cBhvr>
                                        <p:cTn id="160" dur="500"/>
                                        <p:tgtEl>
                                          <p:spTgt spid="34">
                                            <p:txEl>
                                              <p:pRg st="0" end="0"/>
                                            </p:txEl>
                                          </p:spTgt>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34">
                                            <p:txEl>
                                              <p:pRg st="1" end="1"/>
                                            </p:txEl>
                                          </p:spTgt>
                                        </p:tgtEl>
                                        <p:attrNameLst>
                                          <p:attrName>style.visibility</p:attrName>
                                        </p:attrNameLst>
                                      </p:cBhvr>
                                      <p:to>
                                        <p:strVal val="visible"/>
                                      </p:to>
                                    </p:set>
                                    <p:animEffect transition="in" filter="fade">
                                      <p:cBhvr>
                                        <p:cTn id="163" dur="500"/>
                                        <p:tgtEl>
                                          <p:spTgt spid="34">
                                            <p:txEl>
                                              <p:pRg st="1" end="1"/>
                                            </p:txEl>
                                          </p:spTgt>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34">
                                            <p:txEl>
                                              <p:pRg st="2" end="2"/>
                                            </p:txEl>
                                          </p:spTgt>
                                        </p:tgtEl>
                                        <p:attrNameLst>
                                          <p:attrName>style.visibility</p:attrName>
                                        </p:attrNameLst>
                                      </p:cBhvr>
                                      <p:to>
                                        <p:strVal val="visible"/>
                                      </p:to>
                                    </p:set>
                                    <p:animEffect transition="in" filter="fade">
                                      <p:cBhvr>
                                        <p:cTn id="166" dur="500"/>
                                        <p:tgtEl>
                                          <p:spTgt spid="34">
                                            <p:txEl>
                                              <p:pRg st="2" end="2"/>
                                            </p:txEl>
                                          </p:spTgt>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34">
                                            <p:txEl>
                                              <p:pRg st="3" end="3"/>
                                            </p:txEl>
                                          </p:spTgt>
                                        </p:tgtEl>
                                        <p:attrNameLst>
                                          <p:attrName>style.visibility</p:attrName>
                                        </p:attrNameLst>
                                      </p:cBhvr>
                                      <p:to>
                                        <p:strVal val="visible"/>
                                      </p:to>
                                    </p:set>
                                    <p:animEffect transition="in" filter="fade">
                                      <p:cBhvr>
                                        <p:cTn id="169" dur="500"/>
                                        <p:tgtEl>
                                          <p:spTgt spid="34">
                                            <p:txEl>
                                              <p:pRg st="3" end="3"/>
                                            </p:txEl>
                                          </p:spTgt>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4">
                                            <p:txEl>
                                              <p:pRg st="4" end="4"/>
                                            </p:txEl>
                                          </p:spTgt>
                                        </p:tgtEl>
                                        <p:attrNameLst>
                                          <p:attrName>style.visibility</p:attrName>
                                        </p:attrNameLst>
                                      </p:cBhvr>
                                      <p:to>
                                        <p:strVal val="visible"/>
                                      </p:to>
                                    </p:set>
                                    <p:animEffect transition="in" filter="fade">
                                      <p:cBhvr>
                                        <p:cTn id="172" dur="500"/>
                                        <p:tgtEl>
                                          <p:spTgt spid="34">
                                            <p:txEl>
                                              <p:pRg st="4" end="4"/>
                                            </p:txEl>
                                          </p:spTgt>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8">
                                            <p:txEl>
                                              <p:pRg st="0" end="0"/>
                                            </p:txEl>
                                          </p:spTgt>
                                        </p:tgtEl>
                                        <p:attrNameLst>
                                          <p:attrName>style.visibility</p:attrName>
                                        </p:attrNameLst>
                                      </p:cBhvr>
                                      <p:to>
                                        <p:strVal val="visible"/>
                                      </p:to>
                                    </p:set>
                                    <p:animEffect transition="in" filter="fade">
                                      <p:cBhvr>
                                        <p:cTn id="175" dur="500"/>
                                        <p:tgtEl>
                                          <p:spTgt spid="18">
                                            <p:txEl>
                                              <p:pRg st="0" end="0"/>
                                            </p:txEl>
                                          </p:spTgt>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8">
                                            <p:txEl>
                                              <p:pRg st="1" end="1"/>
                                            </p:txEl>
                                          </p:spTgt>
                                        </p:tgtEl>
                                        <p:attrNameLst>
                                          <p:attrName>style.visibility</p:attrName>
                                        </p:attrNameLst>
                                      </p:cBhvr>
                                      <p:to>
                                        <p:strVal val="visible"/>
                                      </p:to>
                                    </p:set>
                                    <p:animEffect transition="in" filter="fade">
                                      <p:cBhvr>
                                        <p:cTn id="178" dur="500"/>
                                        <p:tgtEl>
                                          <p:spTgt spid="18">
                                            <p:txEl>
                                              <p:pRg st="1" end="1"/>
                                            </p:txEl>
                                          </p:spTgt>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8">
                                            <p:txEl>
                                              <p:pRg st="2" end="2"/>
                                            </p:txEl>
                                          </p:spTgt>
                                        </p:tgtEl>
                                        <p:attrNameLst>
                                          <p:attrName>style.visibility</p:attrName>
                                        </p:attrNameLst>
                                      </p:cBhvr>
                                      <p:to>
                                        <p:strVal val="visible"/>
                                      </p:to>
                                    </p:set>
                                    <p:animEffect transition="in" filter="fade">
                                      <p:cBhvr>
                                        <p:cTn id="181" dur="500"/>
                                        <p:tgtEl>
                                          <p:spTgt spid="18">
                                            <p:txEl>
                                              <p:pRg st="2" end="2"/>
                                            </p:txEl>
                                          </p:spTgt>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8">
                                            <p:txEl>
                                              <p:pRg st="3" end="3"/>
                                            </p:txEl>
                                          </p:spTgt>
                                        </p:tgtEl>
                                        <p:attrNameLst>
                                          <p:attrName>style.visibility</p:attrName>
                                        </p:attrNameLst>
                                      </p:cBhvr>
                                      <p:to>
                                        <p:strVal val="visible"/>
                                      </p:to>
                                    </p:set>
                                    <p:animEffect transition="in" filter="fade">
                                      <p:cBhvr>
                                        <p:cTn id="184" dur="500"/>
                                        <p:tgtEl>
                                          <p:spTgt spid="18">
                                            <p:txEl>
                                              <p:pRg st="3" end="3"/>
                                            </p:txEl>
                                          </p:spTgt>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8">
                                            <p:txEl>
                                              <p:pRg st="4" end="4"/>
                                            </p:txEl>
                                          </p:spTgt>
                                        </p:tgtEl>
                                        <p:attrNameLst>
                                          <p:attrName>style.visibility</p:attrName>
                                        </p:attrNameLst>
                                      </p:cBhvr>
                                      <p:to>
                                        <p:strVal val="visible"/>
                                      </p:to>
                                    </p:set>
                                    <p:animEffect transition="in" filter="fade">
                                      <p:cBhvr>
                                        <p:cTn id="187" dur="500"/>
                                        <p:tgtEl>
                                          <p:spTgt spid="18">
                                            <p:txEl>
                                              <p:pRg st="4" end="4"/>
                                            </p:txEl>
                                          </p:spTgt>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2">
                                            <p:txEl>
                                              <p:pRg st="0" end="0"/>
                                            </p:txEl>
                                          </p:spTgt>
                                        </p:tgtEl>
                                        <p:attrNameLst>
                                          <p:attrName>style.visibility</p:attrName>
                                        </p:attrNameLst>
                                      </p:cBhvr>
                                      <p:to>
                                        <p:strVal val="visible"/>
                                      </p:to>
                                    </p:set>
                                    <p:animEffect transition="in" filter="fade">
                                      <p:cBhvr>
                                        <p:cTn id="190" dur="500"/>
                                        <p:tgtEl>
                                          <p:spTgt spid="22">
                                            <p:txEl>
                                              <p:pRg st="0" end="0"/>
                                            </p:txEl>
                                          </p:spTgt>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2">
                                            <p:txEl>
                                              <p:pRg st="1" end="1"/>
                                            </p:txEl>
                                          </p:spTgt>
                                        </p:tgtEl>
                                        <p:attrNameLst>
                                          <p:attrName>style.visibility</p:attrName>
                                        </p:attrNameLst>
                                      </p:cBhvr>
                                      <p:to>
                                        <p:strVal val="visible"/>
                                      </p:to>
                                    </p:set>
                                    <p:animEffect transition="in" filter="fade">
                                      <p:cBhvr>
                                        <p:cTn id="193" dur="500"/>
                                        <p:tgtEl>
                                          <p:spTgt spid="22">
                                            <p:txEl>
                                              <p:pRg st="1" end="1"/>
                                            </p:txEl>
                                          </p:spTgt>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2">
                                            <p:txEl>
                                              <p:pRg st="2" end="2"/>
                                            </p:txEl>
                                          </p:spTgt>
                                        </p:tgtEl>
                                        <p:attrNameLst>
                                          <p:attrName>style.visibility</p:attrName>
                                        </p:attrNameLst>
                                      </p:cBhvr>
                                      <p:to>
                                        <p:strVal val="visible"/>
                                      </p:to>
                                    </p:set>
                                    <p:animEffect transition="in" filter="fade">
                                      <p:cBhvr>
                                        <p:cTn id="196" dur="500"/>
                                        <p:tgtEl>
                                          <p:spTgt spid="22">
                                            <p:txEl>
                                              <p:pRg st="2" end="2"/>
                                            </p:txEl>
                                          </p:spTgt>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2">
                                            <p:txEl>
                                              <p:pRg st="3" end="3"/>
                                            </p:txEl>
                                          </p:spTgt>
                                        </p:tgtEl>
                                        <p:attrNameLst>
                                          <p:attrName>style.visibility</p:attrName>
                                        </p:attrNameLst>
                                      </p:cBhvr>
                                      <p:to>
                                        <p:strVal val="visible"/>
                                      </p:to>
                                    </p:set>
                                    <p:animEffect transition="in" filter="fade">
                                      <p:cBhvr>
                                        <p:cTn id="199" dur="500"/>
                                        <p:tgtEl>
                                          <p:spTgt spid="22">
                                            <p:txEl>
                                              <p:pRg st="3" end="3"/>
                                            </p:txEl>
                                          </p:spTgt>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2">
                                            <p:txEl>
                                              <p:pRg st="4" end="4"/>
                                            </p:txEl>
                                          </p:spTgt>
                                        </p:tgtEl>
                                        <p:attrNameLst>
                                          <p:attrName>style.visibility</p:attrName>
                                        </p:attrNameLst>
                                      </p:cBhvr>
                                      <p:to>
                                        <p:strVal val="visible"/>
                                      </p:to>
                                    </p:set>
                                    <p:animEffect transition="in" filter="fade">
                                      <p:cBhvr>
                                        <p:cTn id="202"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tmplLst>
          <p:tmpl>
            <p:tnLst>
              <p:par>
                <p:cTn presetID="23" presetClass="entr" presetSubtype="16"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200" fill="hold"/>
                        <p:tgtEl>
                          <p:spTgt spid="35"/>
                        </p:tgtEl>
                        <p:attrNameLst>
                          <p:attrName>ppt_w</p:attrName>
                        </p:attrNameLst>
                      </p:cBhvr>
                      <p:tavLst>
                        <p:tav tm="0">
                          <p:val>
                            <p:fltVal val="0"/>
                          </p:val>
                        </p:tav>
                        <p:tav tm="100000">
                          <p:val>
                            <p:strVal val="#ppt_w"/>
                          </p:val>
                        </p:tav>
                      </p:tavLst>
                    </p:anim>
                    <p:anim calcmode="lin" valueType="num">
                      <p:cBhvr>
                        <p:cTn dur="200" fill="hold"/>
                        <p:tgtEl>
                          <p:spTgt spid="35"/>
                        </p:tgtEl>
                        <p:attrNameLst>
                          <p:attrName>ppt_h</p:attrName>
                        </p:attrNameLst>
                      </p:cBhvr>
                      <p:tavLst>
                        <p:tav tm="0">
                          <p:val>
                            <p:fltVal val="0"/>
                          </p:val>
                        </p:tav>
                        <p:tav tm="100000">
                          <p:val>
                            <p:strVal val="#ppt_h"/>
                          </p:val>
                        </p:tav>
                      </p:tavLst>
                    </p:anim>
                  </p:childTnLst>
                </p:cTn>
              </p:par>
            </p:tnLst>
          </p:tmpl>
        </p:tmplLst>
      </p:bldP>
      <p:bldP spid="35" grpId="1" animBg="1"/>
      <p:bldP spid="35" grpId="2" animBg="1"/>
      <p:bldP spid="36" grpId="0" animBg="1">
        <p:tmplLst>
          <p:tmpl>
            <p:tnLst>
              <p:par>
                <p:cTn presetID="23" presetClass="entr" presetSubtype="16"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200" fill="hold"/>
                        <p:tgtEl>
                          <p:spTgt spid="36"/>
                        </p:tgtEl>
                        <p:attrNameLst>
                          <p:attrName>ppt_w</p:attrName>
                        </p:attrNameLst>
                      </p:cBhvr>
                      <p:tavLst>
                        <p:tav tm="0">
                          <p:val>
                            <p:fltVal val="0"/>
                          </p:val>
                        </p:tav>
                        <p:tav tm="100000">
                          <p:val>
                            <p:strVal val="#ppt_w"/>
                          </p:val>
                        </p:tav>
                      </p:tavLst>
                    </p:anim>
                    <p:anim calcmode="lin" valueType="num">
                      <p:cBhvr>
                        <p:cTn dur="200" fill="hold"/>
                        <p:tgtEl>
                          <p:spTgt spid="36"/>
                        </p:tgtEl>
                        <p:attrNameLst>
                          <p:attrName>ppt_h</p:attrName>
                        </p:attrNameLst>
                      </p:cBhvr>
                      <p:tavLst>
                        <p:tav tm="0">
                          <p:val>
                            <p:fltVal val="0"/>
                          </p:val>
                        </p:tav>
                        <p:tav tm="100000">
                          <p:val>
                            <p:strVal val="#ppt_h"/>
                          </p:val>
                        </p:tav>
                      </p:tavLst>
                    </p:anim>
                  </p:childTnLst>
                </p:cTn>
              </p:par>
            </p:tnLst>
          </p:tmpl>
        </p:tmplLst>
      </p:bldP>
      <p:bldP spid="36" grpId="1" animBg="1"/>
      <p:bldP spid="36" grpId="2" animBg="1"/>
      <p:bldP spid="37" grpId="0" animBg="1">
        <p:tmplLst>
          <p:tmpl>
            <p:tnLst>
              <p:par>
                <p:cTn presetID="23" presetClass="entr" presetSubtype="16"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200" fill="hold"/>
                        <p:tgtEl>
                          <p:spTgt spid="37"/>
                        </p:tgtEl>
                        <p:attrNameLst>
                          <p:attrName>ppt_w</p:attrName>
                        </p:attrNameLst>
                      </p:cBhvr>
                      <p:tavLst>
                        <p:tav tm="0">
                          <p:val>
                            <p:fltVal val="0"/>
                          </p:val>
                        </p:tav>
                        <p:tav tm="100000">
                          <p:val>
                            <p:strVal val="#ppt_w"/>
                          </p:val>
                        </p:tav>
                      </p:tavLst>
                    </p:anim>
                    <p:anim calcmode="lin" valueType="num">
                      <p:cBhvr>
                        <p:cTn dur="200" fill="hold"/>
                        <p:tgtEl>
                          <p:spTgt spid="37"/>
                        </p:tgtEl>
                        <p:attrNameLst>
                          <p:attrName>ppt_h</p:attrName>
                        </p:attrNameLst>
                      </p:cBhvr>
                      <p:tavLst>
                        <p:tav tm="0">
                          <p:val>
                            <p:fltVal val="0"/>
                          </p:val>
                        </p:tav>
                        <p:tav tm="100000">
                          <p:val>
                            <p:strVal val="#ppt_h"/>
                          </p:val>
                        </p:tav>
                      </p:tavLst>
                    </p:anim>
                  </p:childTnLst>
                </p:cTn>
              </p:par>
            </p:tnLst>
          </p:tmpl>
        </p:tmplLst>
      </p:bldP>
      <p:bldP spid="37" grpId="1" animBg="1"/>
      <p:bldP spid="37" grpId="2" animBg="1"/>
      <p:bldP spid="38" grpId="0" animBg="1">
        <p:tmplLst>
          <p:tmpl>
            <p:tnLst>
              <p:par>
                <p:cTn presetID="23" presetClass="entr" presetSubtype="16"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200" fill="hold"/>
                        <p:tgtEl>
                          <p:spTgt spid="38"/>
                        </p:tgtEl>
                        <p:attrNameLst>
                          <p:attrName>ppt_w</p:attrName>
                        </p:attrNameLst>
                      </p:cBhvr>
                      <p:tavLst>
                        <p:tav tm="0">
                          <p:val>
                            <p:fltVal val="0"/>
                          </p:val>
                        </p:tav>
                        <p:tav tm="100000">
                          <p:val>
                            <p:strVal val="#ppt_w"/>
                          </p:val>
                        </p:tav>
                      </p:tavLst>
                    </p:anim>
                    <p:anim calcmode="lin" valueType="num">
                      <p:cBhvr>
                        <p:cTn dur="200" fill="hold"/>
                        <p:tgtEl>
                          <p:spTgt spid="38"/>
                        </p:tgtEl>
                        <p:attrNameLst>
                          <p:attrName>ppt_h</p:attrName>
                        </p:attrNameLst>
                      </p:cBhvr>
                      <p:tavLst>
                        <p:tav tm="0">
                          <p:val>
                            <p:fltVal val="0"/>
                          </p:val>
                        </p:tav>
                        <p:tav tm="100000">
                          <p:val>
                            <p:strVal val="#ppt_h"/>
                          </p:val>
                        </p:tav>
                      </p:tavLst>
                    </p:anim>
                  </p:childTnLst>
                </p:cTn>
              </p:par>
            </p:tnLst>
          </p:tmpl>
        </p:tmplLst>
      </p:bldP>
      <p:bldP spid="38" grpId="1" animBg="1"/>
      <p:bldP spid="38" grpId="2" animBg="1"/>
      <p:bldP spid="39" grpId="0" animBg="1">
        <p:tmplLst>
          <p:tmpl>
            <p:tnLst>
              <p:par>
                <p:cTn presetID="23" presetClass="entr" presetSubtype="16"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200" fill="hold"/>
                        <p:tgtEl>
                          <p:spTgt spid="39"/>
                        </p:tgtEl>
                        <p:attrNameLst>
                          <p:attrName>ppt_w</p:attrName>
                        </p:attrNameLst>
                      </p:cBhvr>
                      <p:tavLst>
                        <p:tav tm="0">
                          <p:val>
                            <p:fltVal val="0"/>
                          </p:val>
                        </p:tav>
                        <p:tav tm="100000">
                          <p:val>
                            <p:strVal val="#ppt_w"/>
                          </p:val>
                        </p:tav>
                      </p:tavLst>
                    </p:anim>
                    <p:anim calcmode="lin" valueType="num">
                      <p:cBhvr>
                        <p:cTn dur="200" fill="hold"/>
                        <p:tgtEl>
                          <p:spTgt spid="39"/>
                        </p:tgtEl>
                        <p:attrNameLst>
                          <p:attrName>ppt_h</p:attrName>
                        </p:attrNameLst>
                      </p:cBhvr>
                      <p:tavLst>
                        <p:tav tm="0">
                          <p:val>
                            <p:fltVal val="0"/>
                          </p:val>
                        </p:tav>
                        <p:tav tm="100000">
                          <p:val>
                            <p:strVal val="#ppt_h"/>
                          </p:val>
                        </p:tav>
                      </p:tavLst>
                    </p:anim>
                  </p:childTnLst>
                </p:cTn>
              </p:par>
            </p:tnLst>
          </p:tmpl>
        </p:tmplLst>
      </p:bldP>
      <p:bldP spid="39" grpId="1" animBg="1"/>
      <p:bldP spid="39" grpId="2" animBg="1"/>
      <p:bldP spid="40" grpId="0" animBg="1">
        <p:tmplLst>
          <p:tmpl>
            <p:tnLst>
              <p:par>
                <p:cTn presetID="23" presetClass="entr" presetSubtype="16"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200" fill="hold"/>
                        <p:tgtEl>
                          <p:spTgt spid="40"/>
                        </p:tgtEl>
                        <p:attrNameLst>
                          <p:attrName>ppt_w</p:attrName>
                        </p:attrNameLst>
                      </p:cBhvr>
                      <p:tavLst>
                        <p:tav tm="0">
                          <p:val>
                            <p:fltVal val="0"/>
                          </p:val>
                        </p:tav>
                        <p:tav tm="100000">
                          <p:val>
                            <p:strVal val="#ppt_w"/>
                          </p:val>
                        </p:tav>
                      </p:tavLst>
                    </p:anim>
                    <p:anim calcmode="lin" valueType="num">
                      <p:cBhvr>
                        <p:cTn dur="200" fill="hold"/>
                        <p:tgtEl>
                          <p:spTgt spid="40"/>
                        </p:tgtEl>
                        <p:attrNameLst>
                          <p:attrName>ppt_h</p:attrName>
                        </p:attrNameLst>
                      </p:cBhvr>
                      <p:tavLst>
                        <p:tav tm="0">
                          <p:val>
                            <p:fltVal val="0"/>
                          </p:val>
                        </p:tav>
                        <p:tav tm="100000">
                          <p:val>
                            <p:strVal val="#ppt_h"/>
                          </p:val>
                        </p:tav>
                      </p:tavLst>
                    </p:anim>
                  </p:childTnLst>
                </p:cTn>
              </p:par>
            </p:tnLst>
          </p:tmpl>
        </p:tmplLst>
      </p:bldP>
      <p:bldP spid="40" grpId="1" animBg="1"/>
      <p:bldP spid="40" grpId="2" animBg="1"/>
      <p:bldP spid="41" grpId="0" animBg="1">
        <p:tmplLst>
          <p:tmpl>
            <p:tnLst>
              <p:par>
                <p:cTn presetID="23" presetClass="entr" presetSubtype="16"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200" fill="hold"/>
                        <p:tgtEl>
                          <p:spTgt spid="41"/>
                        </p:tgtEl>
                        <p:attrNameLst>
                          <p:attrName>ppt_w</p:attrName>
                        </p:attrNameLst>
                      </p:cBhvr>
                      <p:tavLst>
                        <p:tav tm="0">
                          <p:val>
                            <p:fltVal val="0"/>
                          </p:val>
                        </p:tav>
                        <p:tav tm="100000">
                          <p:val>
                            <p:strVal val="#ppt_w"/>
                          </p:val>
                        </p:tav>
                      </p:tavLst>
                    </p:anim>
                    <p:anim calcmode="lin" valueType="num">
                      <p:cBhvr>
                        <p:cTn dur="200" fill="hold"/>
                        <p:tgtEl>
                          <p:spTgt spid="41"/>
                        </p:tgtEl>
                        <p:attrNameLst>
                          <p:attrName>ppt_h</p:attrName>
                        </p:attrNameLst>
                      </p:cBhvr>
                      <p:tavLst>
                        <p:tav tm="0">
                          <p:val>
                            <p:fltVal val="0"/>
                          </p:val>
                        </p:tav>
                        <p:tav tm="100000">
                          <p:val>
                            <p:strVal val="#ppt_h"/>
                          </p:val>
                        </p:tav>
                      </p:tavLst>
                    </p:anim>
                  </p:childTnLst>
                </p:cTn>
              </p:par>
            </p:tnLst>
          </p:tmpl>
        </p:tmplLst>
      </p:bldP>
      <p:bldP spid="41" grpId="1" animBg="1"/>
      <p:bldP spid="41" grpId="2" animBg="1"/>
      <p:bldP spid="42" grpId="0" animBg="1">
        <p:tmplLst>
          <p:tmpl>
            <p:tnLst>
              <p:par>
                <p:cTn presetID="23" presetClass="entr" presetSubtype="16"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200" fill="hold"/>
                        <p:tgtEl>
                          <p:spTgt spid="42"/>
                        </p:tgtEl>
                        <p:attrNameLst>
                          <p:attrName>ppt_w</p:attrName>
                        </p:attrNameLst>
                      </p:cBhvr>
                      <p:tavLst>
                        <p:tav tm="0">
                          <p:val>
                            <p:fltVal val="0"/>
                          </p:val>
                        </p:tav>
                        <p:tav tm="100000">
                          <p:val>
                            <p:strVal val="#ppt_w"/>
                          </p:val>
                        </p:tav>
                      </p:tavLst>
                    </p:anim>
                    <p:anim calcmode="lin" valueType="num">
                      <p:cBhvr>
                        <p:cTn dur="200" fill="hold"/>
                        <p:tgtEl>
                          <p:spTgt spid="42"/>
                        </p:tgtEl>
                        <p:attrNameLst>
                          <p:attrName>ppt_h</p:attrName>
                        </p:attrNameLst>
                      </p:cBhvr>
                      <p:tavLst>
                        <p:tav tm="0">
                          <p:val>
                            <p:fltVal val="0"/>
                          </p:val>
                        </p:tav>
                        <p:tav tm="100000">
                          <p:val>
                            <p:strVal val="#ppt_h"/>
                          </p:val>
                        </p:tav>
                      </p:tavLst>
                    </p:anim>
                  </p:childTnLst>
                </p:cTn>
              </p:par>
            </p:tnLst>
          </p:tmpl>
        </p:tmplLst>
      </p:bldP>
      <p:bldP spid="42" grpId="1" animBg="1"/>
      <p:bldP spid="42" grpId="2" animBg="1"/>
      <p:bldP spid="43" grpId="0" animBg="1">
        <p:tmplLst>
          <p:tmpl>
            <p:tnLst>
              <p:par>
                <p:cTn presetID="23" presetClass="entr" presetSubtype="16"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200" fill="hold"/>
                        <p:tgtEl>
                          <p:spTgt spid="43"/>
                        </p:tgtEl>
                        <p:attrNameLst>
                          <p:attrName>ppt_w</p:attrName>
                        </p:attrNameLst>
                      </p:cBhvr>
                      <p:tavLst>
                        <p:tav tm="0">
                          <p:val>
                            <p:fltVal val="0"/>
                          </p:val>
                        </p:tav>
                        <p:tav tm="100000">
                          <p:val>
                            <p:strVal val="#ppt_w"/>
                          </p:val>
                        </p:tav>
                      </p:tavLst>
                    </p:anim>
                    <p:anim calcmode="lin" valueType="num">
                      <p:cBhvr>
                        <p:cTn dur="200" fill="hold"/>
                        <p:tgtEl>
                          <p:spTgt spid="43"/>
                        </p:tgtEl>
                        <p:attrNameLst>
                          <p:attrName>ppt_h</p:attrName>
                        </p:attrNameLst>
                      </p:cBhvr>
                      <p:tavLst>
                        <p:tav tm="0">
                          <p:val>
                            <p:fltVal val="0"/>
                          </p:val>
                        </p:tav>
                        <p:tav tm="100000">
                          <p:val>
                            <p:strVal val="#ppt_h"/>
                          </p:val>
                        </p:tav>
                      </p:tavLst>
                    </p:anim>
                  </p:childTnLst>
                </p:cTn>
              </p:par>
            </p:tnLst>
          </p:tmpl>
        </p:tmplLst>
      </p:bldP>
      <p:bldP spid="43" grpId="1" animBg="1"/>
      <p:bldP spid="43" grpId="2" animBg="1"/>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tmplLst>
          <p:tmpl>
            <p:tnLst>
              <p:par>
                <p:cTn presetID="23" presetClass="entr" presetSubtype="16"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200" fill="hold"/>
                        <p:tgtEl>
                          <p:spTgt spid="19"/>
                        </p:tgtEl>
                        <p:attrNameLst>
                          <p:attrName>ppt_w</p:attrName>
                        </p:attrNameLst>
                      </p:cBhvr>
                      <p:tavLst>
                        <p:tav tm="0">
                          <p:val>
                            <p:fltVal val="0"/>
                          </p:val>
                        </p:tav>
                        <p:tav tm="100000">
                          <p:val>
                            <p:strVal val="#ppt_w"/>
                          </p:val>
                        </p:tav>
                      </p:tavLst>
                    </p:anim>
                    <p:anim calcmode="lin" valueType="num">
                      <p:cBhvr>
                        <p:cTn dur="200" fill="hold"/>
                        <p:tgtEl>
                          <p:spTgt spid="19"/>
                        </p:tgtEl>
                        <p:attrNameLst>
                          <p:attrName>ppt_h</p:attrName>
                        </p:attrNameLst>
                      </p:cBhvr>
                      <p:tavLst>
                        <p:tav tm="0">
                          <p:val>
                            <p:fltVal val="0"/>
                          </p:val>
                        </p:tav>
                        <p:tav tm="100000">
                          <p:val>
                            <p:strVal val="#ppt_h"/>
                          </p:val>
                        </p:tav>
                      </p:tavLst>
                    </p:anim>
                  </p:childTnLst>
                </p:cTn>
              </p:par>
            </p:tnLst>
          </p:tmpl>
        </p:tmplLst>
      </p:bldP>
      <p:bldP spid="19" grpId="1" animBg="1"/>
      <p:bldP spid="19" grpId="2" animBg="1"/>
      <p:bldP spid="20" grpId="0" animBg="1">
        <p:tmplLst>
          <p:tmpl>
            <p:tnLst>
              <p:par>
                <p:cTn presetID="23" presetClass="entr" presetSubtype="16"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200" fill="hold"/>
                        <p:tgtEl>
                          <p:spTgt spid="20"/>
                        </p:tgtEl>
                        <p:attrNameLst>
                          <p:attrName>ppt_w</p:attrName>
                        </p:attrNameLst>
                      </p:cBhvr>
                      <p:tavLst>
                        <p:tav tm="0">
                          <p:val>
                            <p:fltVal val="0"/>
                          </p:val>
                        </p:tav>
                        <p:tav tm="100000">
                          <p:val>
                            <p:strVal val="#ppt_w"/>
                          </p:val>
                        </p:tav>
                      </p:tavLst>
                    </p:anim>
                    <p:anim calcmode="lin" valueType="num">
                      <p:cBhvr>
                        <p:cTn dur="200" fill="hold"/>
                        <p:tgtEl>
                          <p:spTgt spid="20"/>
                        </p:tgtEl>
                        <p:attrNameLst>
                          <p:attrName>ppt_h</p:attrName>
                        </p:attrNameLst>
                      </p:cBhvr>
                      <p:tavLst>
                        <p:tav tm="0">
                          <p:val>
                            <p:fltVal val="0"/>
                          </p:val>
                        </p:tav>
                        <p:tav tm="100000">
                          <p:val>
                            <p:strVal val="#ppt_h"/>
                          </p:val>
                        </p:tav>
                      </p:tavLst>
                    </p:anim>
                  </p:childTnLst>
                </p:cTn>
              </p:par>
            </p:tnLst>
          </p:tmpl>
        </p:tmplLst>
      </p:bldP>
      <p:bldP spid="20" grpId="1" animBg="1"/>
      <p:bldP spid="20" grpId="2" animBg="1"/>
      <p:bldP spid="21" grpId="0" animBg="1">
        <p:tmplLst>
          <p:tmpl>
            <p:tnLst>
              <p:par>
                <p:cTn presetID="23" presetClass="entr" presetSubtype="16"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200" fill="hold"/>
                        <p:tgtEl>
                          <p:spTgt spid="21"/>
                        </p:tgtEl>
                        <p:attrNameLst>
                          <p:attrName>ppt_w</p:attrName>
                        </p:attrNameLst>
                      </p:cBhvr>
                      <p:tavLst>
                        <p:tav tm="0">
                          <p:val>
                            <p:fltVal val="0"/>
                          </p:val>
                        </p:tav>
                        <p:tav tm="100000">
                          <p:val>
                            <p:strVal val="#ppt_w"/>
                          </p:val>
                        </p:tav>
                      </p:tavLst>
                    </p:anim>
                    <p:anim calcmode="lin" valueType="num">
                      <p:cBhvr>
                        <p:cTn dur="200" fill="hold"/>
                        <p:tgtEl>
                          <p:spTgt spid="21"/>
                        </p:tgtEl>
                        <p:attrNameLst>
                          <p:attrName>ppt_h</p:attrName>
                        </p:attrNameLst>
                      </p:cBhvr>
                      <p:tavLst>
                        <p:tav tm="0">
                          <p:val>
                            <p:fltVal val="0"/>
                          </p:val>
                        </p:tav>
                        <p:tav tm="100000">
                          <p:val>
                            <p:strVal val="#ppt_h"/>
                          </p:val>
                        </p:tav>
                      </p:tavLst>
                    </p:anim>
                  </p:childTnLst>
                </p:cTn>
              </p:par>
            </p:tnLst>
          </p:tmpl>
        </p:tmplLst>
      </p:bldP>
      <p:bldP spid="21" grpId="1" animBg="1"/>
      <p:bldP spid="21" grpId="2"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tmplLst>
          <p:tmpl>
            <p:tnLst>
              <p:par>
                <p:cTn presetID="23" presetClass="entr" presetSubtype="16"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200" fill="hold"/>
                        <p:tgtEl>
                          <p:spTgt spid="23"/>
                        </p:tgtEl>
                        <p:attrNameLst>
                          <p:attrName>ppt_w</p:attrName>
                        </p:attrNameLst>
                      </p:cBhvr>
                      <p:tavLst>
                        <p:tav tm="0">
                          <p:val>
                            <p:fltVal val="0"/>
                          </p:val>
                        </p:tav>
                        <p:tav tm="100000">
                          <p:val>
                            <p:strVal val="#ppt_w"/>
                          </p:val>
                        </p:tav>
                      </p:tavLst>
                    </p:anim>
                    <p:anim calcmode="lin" valueType="num">
                      <p:cBhvr>
                        <p:cTn dur="200" fill="hold"/>
                        <p:tgtEl>
                          <p:spTgt spid="23"/>
                        </p:tgtEl>
                        <p:attrNameLst>
                          <p:attrName>ppt_h</p:attrName>
                        </p:attrNameLst>
                      </p:cBhvr>
                      <p:tavLst>
                        <p:tav tm="0">
                          <p:val>
                            <p:fltVal val="0"/>
                          </p:val>
                        </p:tav>
                        <p:tav tm="100000">
                          <p:val>
                            <p:strVal val="#ppt_h"/>
                          </p:val>
                        </p:tav>
                      </p:tavLst>
                    </p:anim>
                  </p:childTnLst>
                </p:cTn>
              </p:par>
            </p:tnLst>
          </p:tmpl>
        </p:tmplLst>
      </p:bldP>
      <p:bldP spid="23" grpId="1" animBg="1"/>
      <p:bldP spid="23" grpId="2" animBg="1"/>
      <p:bldP spid="24" grpId="0" animBg="1">
        <p:tmplLst>
          <p:tmpl>
            <p:tnLst>
              <p:par>
                <p:cTn presetID="23" presetClass="entr" presetSubtype="16"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200" fill="hold"/>
                        <p:tgtEl>
                          <p:spTgt spid="24"/>
                        </p:tgtEl>
                        <p:attrNameLst>
                          <p:attrName>ppt_w</p:attrName>
                        </p:attrNameLst>
                      </p:cBhvr>
                      <p:tavLst>
                        <p:tav tm="0">
                          <p:val>
                            <p:fltVal val="0"/>
                          </p:val>
                        </p:tav>
                        <p:tav tm="100000">
                          <p:val>
                            <p:strVal val="#ppt_w"/>
                          </p:val>
                        </p:tav>
                      </p:tavLst>
                    </p:anim>
                    <p:anim calcmode="lin" valueType="num">
                      <p:cBhvr>
                        <p:cTn dur="200" fill="hold"/>
                        <p:tgtEl>
                          <p:spTgt spid="24"/>
                        </p:tgtEl>
                        <p:attrNameLst>
                          <p:attrName>ppt_h</p:attrName>
                        </p:attrNameLst>
                      </p:cBhvr>
                      <p:tavLst>
                        <p:tav tm="0">
                          <p:val>
                            <p:fltVal val="0"/>
                          </p:val>
                        </p:tav>
                        <p:tav tm="100000">
                          <p:val>
                            <p:strVal val="#ppt_h"/>
                          </p:val>
                        </p:tav>
                      </p:tavLst>
                    </p:anim>
                  </p:childTnLst>
                </p:cTn>
              </p:par>
            </p:tnLst>
          </p:tmpl>
        </p:tmplLst>
      </p:bldP>
      <p:bldP spid="24" grpId="1" animBg="1"/>
      <p:bldP spid="24" grpId="2" animBg="1"/>
      <p:bldP spid="25" grpId="0" animBg="1">
        <p:tmplLst>
          <p:tmpl>
            <p:tnLst>
              <p:par>
                <p:cTn presetID="23" presetClass="entr" presetSubtype="16"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200" fill="hold"/>
                        <p:tgtEl>
                          <p:spTgt spid="25"/>
                        </p:tgtEl>
                        <p:attrNameLst>
                          <p:attrName>ppt_w</p:attrName>
                        </p:attrNameLst>
                      </p:cBhvr>
                      <p:tavLst>
                        <p:tav tm="0">
                          <p:val>
                            <p:fltVal val="0"/>
                          </p:val>
                        </p:tav>
                        <p:tav tm="100000">
                          <p:val>
                            <p:strVal val="#ppt_w"/>
                          </p:val>
                        </p:tav>
                      </p:tavLst>
                    </p:anim>
                    <p:anim calcmode="lin" valueType="num">
                      <p:cBhvr>
                        <p:cTn dur="200" fill="hold"/>
                        <p:tgtEl>
                          <p:spTgt spid="25"/>
                        </p:tgtEl>
                        <p:attrNameLst>
                          <p:attrName>ppt_h</p:attrName>
                        </p:attrNameLst>
                      </p:cBhvr>
                      <p:tavLst>
                        <p:tav tm="0">
                          <p:val>
                            <p:fltVal val="0"/>
                          </p:val>
                        </p:tav>
                        <p:tav tm="100000">
                          <p:val>
                            <p:strVal val="#ppt_h"/>
                          </p:val>
                        </p:tav>
                      </p:tavLst>
                    </p:anim>
                  </p:childTnLst>
                </p:cTn>
              </p:par>
            </p:tnLst>
          </p:tmpl>
        </p:tmplLst>
      </p:bldP>
      <p:bldP spid="25" grpId="1" animBg="1"/>
      <p:bldP spid="25" grpId="2"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695744" y="4028379"/>
            <a:ext cx="4790657" cy="1087243"/>
          </a:xfrm>
        </p:spPr>
        <p:txBody>
          <a:bodyPr anchor="ctr" anchorCtr="0"/>
          <a:lstStyle/>
          <a:p>
            <a:r>
              <a:rPr lang="en-US" dirty="0"/>
              <a:t>Click to edit Master title style</a:t>
            </a:r>
          </a:p>
        </p:txBody>
      </p:sp>
      <p:cxnSp>
        <p:nvCxnSpPr>
          <p:cNvPr id="5" name="Straight Connector 4">
            <a:extLst>
              <a:ext uri="{FF2B5EF4-FFF2-40B4-BE49-F238E27FC236}">
                <a16:creationId xmlns:a16="http://schemas.microsoft.com/office/drawing/2014/main" id="{1495B319-05B1-4BD8-BCBE-DA9581A35DBC}"/>
              </a:ext>
            </a:extLst>
          </p:cNvPr>
          <p:cNvCxnSpPr/>
          <p:nvPr userDrawn="1"/>
        </p:nvCxnSpPr>
        <p:spPr>
          <a:xfrm>
            <a:off x="6858000" y="0"/>
            <a:ext cx="0" cy="9144000"/>
          </a:xfrm>
          <a:prstGeom prst="line">
            <a:avLst/>
          </a:prstGeom>
          <a:ln w="38100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BD41952-72C9-4C72-A77E-7CD464BAD87E}"/>
              </a:ext>
            </a:extLst>
          </p:cNvPr>
          <p:cNvSpPr>
            <a:spLocks noGrp="1"/>
          </p:cNvSpPr>
          <p:nvPr>
            <p:ph type="body" sz="quarter" idx="12" hasCustomPrompt="1"/>
          </p:nvPr>
        </p:nvSpPr>
        <p:spPr>
          <a:xfrm>
            <a:off x="7910622" y="1384012"/>
            <a:ext cx="5119577" cy="1189289"/>
          </a:xfrm>
        </p:spPr>
        <p:txBody>
          <a:bodyPr anchor="ctr"/>
          <a:lstStyle>
            <a:lvl1pPr marL="3175" indent="-3175">
              <a:buFont typeface="Amazon Ember" panose="020B0603020204020204" pitchFamily="34" charset="0"/>
              <a:buChar char="​"/>
              <a:defRPr sz="4000"/>
            </a:lvl1pPr>
            <a:lvl2pPr marL="3175" indent="-3175">
              <a:buFont typeface="Amazon Ember" panose="020B0603020204020204" pitchFamily="34" charset="0"/>
              <a:buChar char="​"/>
              <a:defRPr/>
            </a:lvl2pPr>
            <a:lvl3pPr marL="3175" indent="-3175">
              <a:buFont typeface="Amazon Ember" panose="020B0603020204020204" pitchFamily="34" charset="0"/>
              <a:buChar char="​"/>
              <a:defRPr/>
            </a:lvl3pPr>
            <a:lvl4pPr marL="3175" indent="-3175">
              <a:buFont typeface="Amazon Ember" panose="020B0603020204020204" pitchFamily="34" charset="0"/>
              <a:buChar char="​"/>
              <a:defRPr/>
            </a:lvl4pPr>
            <a:lvl5pPr marL="3175" indent="-3175">
              <a:buFont typeface="Amazon Ember" panose="020B0603020204020204" pitchFamily="34" charset="0"/>
              <a:buChar char="​"/>
              <a:defRPr/>
            </a:lvl5pPr>
          </a:lstStyle>
          <a:p>
            <a:pPr lvl="0"/>
            <a:r>
              <a:rPr lang="en-US" dirty="0"/>
              <a:t>Item one</a:t>
            </a:r>
          </a:p>
        </p:txBody>
      </p:sp>
      <p:sp>
        <p:nvSpPr>
          <p:cNvPr id="19" name="Text Placeholder 17">
            <a:extLst>
              <a:ext uri="{FF2B5EF4-FFF2-40B4-BE49-F238E27FC236}">
                <a16:creationId xmlns:a16="http://schemas.microsoft.com/office/drawing/2014/main" id="{80D5E395-9718-4E04-B2BB-D84156711FB3}"/>
              </a:ext>
            </a:extLst>
          </p:cNvPr>
          <p:cNvSpPr>
            <a:spLocks noGrp="1"/>
          </p:cNvSpPr>
          <p:nvPr>
            <p:ph type="body" sz="quarter" idx="13" hasCustomPrompt="1"/>
          </p:nvPr>
        </p:nvSpPr>
        <p:spPr>
          <a:xfrm>
            <a:off x="7910622" y="3112908"/>
            <a:ext cx="5119577" cy="1189289"/>
          </a:xfrm>
        </p:spPr>
        <p:txBody>
          <a:bodyPr anchor="ctr"/>
          <a:lstStyle>
            <a:lvl1pPr marL="3175" indent="-3175">
              <a:buFont typeface="Amazon Ember" panose="020B0603020204020204" pitchFamily="34" charset="0"/>
              <a:buChar char="​"/>
              <a:defRPr sz="4000"/>
            </a:lvl1pPr>
            <a:lvl2pPr marL="3175" indent="-3175">
              <a:buFont typeface="Amazon Ember" panose="020B0603020204020204" pitchFamily="34" charset="0"/>
              <a:buChar char="​"/>
              <a:defRPr/>
            </a:lvl2pPr>
            <a:lvl3pPr marL="3175" indent="-3175">
              <a:buFont typeface="Amazon Ember" panose="020B0603020204020204" pitchFamily="34" charset="0"/>
              <a:buChar char="​"/>
              <a:defRPr/>
            </a:lvl3pPr>
            <a:lvl4pPr marL="3175" indent="-3175">
              <a:buFont typeface="Amazon Ember" panose="020B0603020204020204" pitchFamily="34" charset="0"/>
              <a:buChar char="​"/>
              <a:defRPr/>
            </a:lvl4pPr>
            <a:lvl5pPr marL="3175" indent="-3175">
              <a:buFont typeface="Amazon Ember" panose="020B0603020204020204" pitchFamily="34" charset="0"/>
              <a:buChar char="​"/>
              <a:defRPr/>
            </a:lvl5pPr>
          </a:lstStyle>
          <a:p>
            <a:pPr lvl="0"/>
            <a:r>
              <a:rPr lang="en-US" dirty="0"/>
              <a:t>Item two</a:t>
            </a:r>
          </a:p>
        </p:txBody>
      </p:sp>
      <p:sp>
        <p:nvSpPr>
          <p:cNvPr id="20" name="Text Placeholder 17">
            <a:extLst>
              <a:ext uri="{FF2B5EF4-FFF2-40B4-BE49-F238E27FC236}">
                <a16:creationId xmlns:a16="http://schemas.microsoft.com/office/drawing/2014/main" id="{907608BD-173C-4D05-880A-6508229A6188}"/>
              </a:ext>
            </a:extLst>
          </p:cNvPr>
          <p:cNvSpPr>
            <a:spLocks noGrp="1"/>
          </p:cNvSpPr>
          <p:nvPr>
            <p:ph type="body" sz="quarter" idx="14" hasCustomPrompt="1"/>
          </p:nvPr>
        </p:nvSpPr>
        <p:spPr>
          <a:xfrm>
            <a:off x="7910622" y="4841804"/>
            <a:ext cx="5119577" cy="1189289"/>
          </a:xfrm>
        </p:spPr>
        <p:txBody>
          <a:bodyPr anchor="ctr"/>
          <a:lstStyle>
            <a:lvl1pPr marL="3175" indent="-3175">
              <a:buFont typeface="Amazon Ember" panose="020B0603020204020204" pitchFamily="34" charset="0"/>
              <a:buChar char="​"/>
              <a:defRPr sz="4000"/>
            </a:lvl1pPr>
            <a:lvl2pPr marL="3175" indent="-3175">
              <a:buFont typeface="Amazon Ember" panose="020B0603020204020204" pitchFamily="34" charset="0"/>
              <a:buChar char="​"/>
              <a:defRPr/>
            </a:lvl2pPr>
            <a:lvl3pPr marL="3175" indent="-3175">
              <a:buFont typeface="Amazon Ember" panose="020B0603020204020204" pitchFamily="34" charset="0"/>
              <a:buChar char="​"/>
              <a:defRPr/>
            </a:lvl3pPr>
            <a:lvl4pPr marL="3175" indent="-3175">
              <a:buFont typeface="Amazon Ember" panose="020B0603020204020204" pitchFamily="34" charset="0"/>
              <a:buChar char="​"/>
              <a:defRPr/>
            </a:lvl4pPr>
            <a:lvl5pPr marL="3175" indent="-3175">
              <a:buFont typeface="Amazon Ember" panose="020B0603020204020204" pitchFamily="34" charset="0"/>
              <a:buChar char="​"/>
              <a:defRPr/>
            </a:lvl5pPr>
          </a:lstStyle>
          <a:p>
            <a:pPr lvl="0"/>
            <a:r>
              <a:rPr lang="en-US" dirty="0"/>
              <a:t>Item three</a:t>
            </a:r>
          </a:p>
        </p:txBody>
      </p:sp>
      <p:sp>
        <p:nvSpPr>
          <p:cNvPr id="21" name="Text Placeholder 17">
            <a:extLst>
              <a:ext uri="{FF2B5EF4-FFF2-40B4-BE49-F238E27FC236}">
                <a16:creationId xmlns:a16="http://schemas.microsoft.com/office/drawing/2014/main" id="{ABBC3371-3F70-4F3C-B95D-325F5272804A}"/>
              </a:ext>
            </a:extLst>
          </p:cNvPr>
          <p:cNvSpPr>
            <a:spLocks noGrp="1"/>
          </p:cNvSpPr>
          <p:nvPr>
            <p:ph type="body" sz="quarter" idx="15" hasCustomPrompt="1"/>
          </p:nvPr>
        </p:nvSpPr>
        <p:spPr>
          <a:xfrm>
            <a:off x="7910622" y="6570700"/>
            <a:ext cx="5119577" cy="1189289"/>
          </a:xfrm>
        </p:spPr>
        <p:txBody>
          <a:bodyPr anchor="ctr"/>
          <a:lstStyle>
            <a:lvl1pPr marL="3175" indent="-3175">
              <a:buFont typeface="Amazon Ember" panose="020B0603020204020204" pitchFamily="34" charset="0"/>
              <a:buChar char="​"/>
              <a:defRPr sz="4000"/>
            </a:lvl1pPr>
            <a:lvl2pPr marL="3175" indent="-3175">
              <a:buFont typeface="Amazon Ember" panose="020B0603020204020204" pitchFamily="34" charset="0"/>
              <a:buChar char="​"/>
              <a:defRPr/>
            </a:lvl2pPr>
            <a:lvl3pPr marL="3175" indent="-3175">
              <a:buFont typeface="Amazon Ember" panose="020B0603020204020204" pitchFamily="34" charset="0"/>
              <a:buChar char="​"/>
              <a:defRPr/>
            </a:lvl3pPr>
            <a:lvl4pPr marL="3175" indent="-3175">
              <a:buFont typeface="Amazon Ember" panose="020B0603020204020204" pitchFamily="34" charset="0"/>
              <a:buChar char="​"/>
              <a:defRPr/>
            </a:lvl4pPr>
            <a:lvl5pPr marL="3175" indent="-3175">
              <a:buFont typeface="Amazon Ember" panose="020B0603020204020204" pitchFamily="34" charset="0"/>
              <a:buChar char="​"/>
              <a:defRPr/>
            </a:lvl5pPr>
          </a:lstStyle>
          <a:p>
            <a:pPr lvl="0"/>
            <a:r>
              <a:rPr lang="en-US" dirty="0"/>
              <a:t>Item four</a:t>
            </a:r>
          </a:p>
        </p:txBody>
      </p:sp>
      <p:sp>
        <p:nvSpPr>
          <p:cNvPr id="22" name="Text Placeholder 25">
            <a:extLst>
              <a:ext uri="{FF2B5EF4-FFF2-40B4-BE49-F238E27FC236}">
                <a16:creationId xmlns:a16="http://schemas.microsoft.com/office/drawing/2014/main" id="{A41224B6-45DA-4FE2-968D-208F99C44149}"/>
              </a:ext>
            </a:extLst>
          </p:cNvPr>
          <p:cNvSpPr>
            <a:spLocks noGrp="1"/>
          </p:cNvSpPr>
          <p:nvPr>
            <p:ph type="body" sz="quarter" idx="16" hasCustomPrompt="1"/>
          </p:nvPr>
        </p:nvSpPr>
        <p:spPr>
          <a:xfrm>
            <a:off x="6291072" y="1409695"/>
            <a:ext cx="1133856" cy="1137920"/>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185162" indent="-185162">
              <a:buFont typeface="Amazon Ember" panose="020B0603020204020204" pitchFamily="34" charset="0"/>
              <a:buChar char="​"/>
              <a:defRPr sz="2160"/>
            </a:lvl1pPr>
          </a:lstStyle>
          <a:p>
            <a:pPr lvl="0"/>
            <a:r>
              <a:rPr lang="en-US" dirty="0"/>
              <a:t> </a:t>
            </a:r>
          </a:p>
        </p:txBody>
      </p:sp>
      <p:sp>
        <p:nvSpPr>
          <p:cNvPr id="23" name="Text Placeholder 25">
            <a:extLst>
              <a:ext uri="{FF2B5EF4-FFF2-40B4-BE49-F238E27FC236}">
                <a16:creationId xmlns:a16="http://schemas.microsoft.com/office/drawing/2014/main" id="{AC3B5ADA-1A93-4212-A30A-AFE55EF8F832}"/>
              </a:ext>
            </a:extLst>
          </p:cNvPr>
          <p:cNvSpPr>
            <a:spLocks noGrp="1"/>
          </p:cNvSpPr>
          <p:nvPr>
            <p:ph type="body" sz="quarter" idx="18" hasCustomPrompt="1"/>
          </p:nvPr>
        </p:nvSpPr>
        <p:spPr>
          <a:xfrm>
            <a:off x="6368796" y="1490975"/>
            <a:ext cx="978408" cy="975360"/>
          </a:xfrm>
          <a:prstGeom prst="ellipse">
            <a:avLst/>
          </a:prstGeom>
          <a:solidFill>
            <a:schemeClr val="tx1"/>
          </a:solidFill>
        </p:spPr>
        <p:txBody>
          <a:bodyPr wrap="square" lIns="0" tIns="0" rIns="0" bIns="0">
            <a:noAutofit/>
          </a:bodyPr>
          <a:lstStyle>
            <a:lvl1pPr marL="185162" indent="-185162">
              <a:buFont typeface="Amazon Ember" panose="020B0603020204020204" pitchFamily="34" charset="0"/>
              <a:buChar char="​"/>
              <a:defRPr sz="2160"/>
            </a:lvl1pPr>
          </a:lstStyle>
          <a:p>
            <a:pPr lvl="0"/>
            <a:r>
              <a:rPr lang="en-US" dirty="0"/>
              <a:t> </a:t>
            </a:r>
          </a:p>
        </p:txBody>
      </p:sp>
      <p:sp>
        <p:nvSpPr>
          <p:cNvPr id="24" name="Text Placeholder 25">
            <a:extLst>
              <a:ext uri="{FF2B5EF4-FFF2-40B4-BE49-F238E27FC236}">
                <a16:creationId xmlns:a16="http://schemas.microsoft.com/office/drawing/2014/main" id="{061523A3-48A0-45F1-84DC-CC492A2AAC10}"/>
              </a:ext>
            </a:extLst>
          </p:cNvPr>
          <p:cNvSpPr>
            <a:spLocks noGrp="1"/>
          </p:cNvSpPr>
          <p:nvPr>
            <p:ph type="body" sz="quarter" idx="19" hasCustomPrompt="1"/>
          </p:nvPr>
        </p:nvSpPr>
        <p:spPr>
          <a:xfrm>
            <a:off x="6469380" y="1589877"/>
            <a:ext cx="777240" cy="777240"/>
          </a:xfrm>
          <a:prstGeom prst="ellipse">
            <a:avLst/>
          </a:prstGeom>
          <a:solidFill>
            <a:srgbClr val="CBE3FB"/>
          </a:solidFill>
        </p:spPr>
        <p:txBody>
          <a:bodyPr wrap="square" lIns="0" tIns="0" rIns="0" bIns="0" anchor="ctr">
            <a:noAutofit/>
          </a:bodyPr>
          <a:lstStyle>
            <a:lvl1pPr marL="0" indent="0" algn="ctr">
              <a:buFont typeface="Amazon Ember" panose="020B0603020204020204" pitchFamily="34" charset="0"/>
              <a:buChar char="​"/>
              <a:defRPr sz="1800" b="1">
                <a:solidFill>
                  <a:schemeClr val="bg1"/>
                </a:solidFill>
              </a:defRPr>
            </a:lvl1pPr>
          </a:lstStyle>
          <a:p>
            <a:pPr lvl="0"/>
            <a:r>
              <a:rPr lang="en-US" dirty="0"/>
              <a:t>2015 </a:t>
            </a:r>
          </a:p>
        </p:txBody>
      </p:sp>
      <p:sp>
        <p:nvSpPr>
          <p:cNvPr id="25" name="Text Placeholder 25">
            <a:extLst>
              <a:ext uri="{FF2B5EF4-FFF2-40B4-BE49-F238E27FC236}">
                <a16:creationId xmlns:a16="http://schemas.microsoft.com/office/drawing/2014/main" id="{EEE6C73C-D350-490E-920A-C4936008F2FD}"/>
              </a:ext>
            </a:extLst>
          </p:cNvPr>
          <p:cNvSpPr>
            <a:spLocks noGrp="1"/>
          </p:cNvSpPr>
          <p:nvPr>
            <p:ph type="body" sz="quarter" idx="20" hasCustomPrompt="1"/>
          </p:nvPr>
        </p:nvSpPr>
        <p:spPr>
          <a:xfrm>
            <a:off x="6291072" y="3138592"/>
            <a:ext cx="1133856" cy="1137920"/>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185162" indent="-185162">
              <a:buFont typeface="Amazon Ember" panose="020B0603020204020204" pitchFamily="34" charset="0"/>
              <a:buChar char="​"/>
              <a:defRPr sz="2160"/>
            </a:lvl1pPr>
          </a:lstStyle>
          <a:p>
            <a:pPr lvl="0"/>
            <a:r>
              <a:rPr lang="en-US" dirty="0"/>
              <a:t> </a:t>
            </a:r>
          </a:p>
        </p:txBody>
      </p:sp>
      <p:sp>
        <p:nvSpPr>
          <p:cNvPr id="26" name="Text Placeholder 25">
            <a:extLst>
              <a:ext uri="{FF2B5EF4-FFF2-40B4-BE49-F238E27FC236}">
                <a16:creationId xmlns:a16="http://schemas.microsoft.com/office/drawing/2014/main" id="{29A3FAEB-244D-46E4-B895-25B47CB9436D}"/>
              </a:ext>
            </a:extLst>
          </p:cNvPr>
          <p:cNvSpPr>
            <a:spLocks noGrp="1"/>
          </p:cNvSpPr>
          <p:nvPr>
            <p:ph type="body" sz="quarter" idx="21" hasCustomPrompt="1"/>
          </p:nvPr>
        </p:nvSpPr>
        <p:spPr>
          <a:xfrm>
            <a:off x="6368796" y="3219872"/>
            <a:ext cx="978408" cy="975360"/>
          </a:xfrm>
          <a:prstGeom prst="ellipse">
            <a:avLst/>
          </a:prstGeom>
          <a:solidFill>
            <a:schemeClr val="tx1"/>
          </a:solidFill>
        </p:spPr>
        <p:txBody>
          <a:bodyPr wrap="square" lIns="0" tIns="0" rIns="0" bIns="0">
            <a:noAutofit/>
          </a:bodyPr>
          <a:lstStyle>
            <a:lvl1pPr marL="185162" indent="-185162">
              <a:buFont typeface="Amazon Ember" panose="020B0603020204020204" pitchFamily="34" charset="0"/>
              <a:buChar char="​"/>
              <a:defRPr sz="2160"/>
            </a:lvl1pPr>
          </a:lstStyle>
          <a:p>
            <a:pPr lvl="0"/>
            <a:r>
              <a:rPr lang="en-US" dirty="0"/>
              <a:t> </a:t>
            </a:r>
          </a:p>
        </p:txBody>
      </p:sp>
      <p:sp>
        <p:nvSpPr>
          <p:cNvPr id="27" name="Text Placeholder 25">
            <a:extLst>
              <a:ext uri="{FF2B5EF4-FFF2-40B4-BE49-F238E27FC236}">
                <a16:creationId xmlns:a16="http://schemas.microsoft.com/office/drawing/2014/main" id="{70D3F329-D500-4C4B-B0E7-311957537D86}"/>
              </a:ext>
            </a:extLst>
          </p:cNvPr>
          <p:cNvSpPr>
            <a:spLocks noGrp="1"/>
          </p:cNvSpPr>
          <p:nvPr>
            <p:ph type="body" sz="quarter" idx="22" hasCustomPrompt="1"/>
          </p:nvPr>
        </p:nvSpPr>
        <p:spPr>
          <a:xfrm>
            <a:off x="6469380" y="3318773"/>
            <a:ext cx="777240" cy="777240"/>
          </a:xfrm>
          <a:prstGeom prst="ellipse">
            <a:avLst/>
          </a:prstGeom>
          <a:solidFill>
            <a:srgbClr val="CBE3FB"/>
          </a:solidFill>
        </p:spPr>
        <p:txBody>
          <a:bodyPr wrap="square" lIns="0" tIns="0" rIns="0" bIns="0" anchor="ctr">
            <a:noAutofit/>
          </a:bodyPr>
          <a:lstStyle>
            <a:lvl1pPr marL="0" indent="0" algn="ctr">
              <a:buFont typeface="Amazon Ember" panose="020B0603020204020204" pitchFamily="34" charset="0"/>
              <a:buChar char="​"/>
              <a:defRPr sz="1800" b="1">
                <a:solidFill>
                  <a:schemeClr val="bg1"/>
                </a:solidFill>
              </a:defRPr>
            </a:lvl1pPr>
          </a:lstStyle>
          <a:p>
            <a:pPr lvl="0"/>
            <a:r>
              <a:rPr lang="en-US" dirty="0"/>
              <a:t>2018</a:t>
            </a:r>
          </a:p>
        </p:txBody>
      </p:sp>
      <p:sp>
        <p:nvSpPr>
          <p:cNvPr id="28" name="Text Placeholder 25">
            <a:extLst>
              <a:ext uri="{FF2B5EF4-FFF2-40B4-BE49-F238E27FC236}">
                <a16:creationId xmlns:a16="http://schemas.microsoft.com/office/drawing/2014/main" id="{4B946D2C-2167-46FA-89D6-BEAE72E800D5}"/>
              </a:ext>
            </a:extLst>
          </p:cNvPr>
          <p:cNvSpPr>
            <a:spLocks noGrp="1"/>
          </p:cNvSpPr>
          <p:nvPr>
            <p:ph type="body" sz="quarter" idx="23" hasCustomPrompt="1"/>
          </p:nvPr>
        </p:nvSpPr>
        <p:spPr>
          <a:xfrm>
            <a:off x="6291072" y="4867489"/>
            <a:ext cx="1133856" cy="1137920"/>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185162" indent="-185162">
              <a:buFont typeface="Amazon Ember" panose="020B0603020204020204" pitchFamily="34" charset="0"/>
              <a:buChar char="​"/>
              <a:defRPr sz="2160"/>
            </a:lvl1pPr>
          </a:lstStyle>
          <a:p>
            <a:pPr lvl="0"/>
            <a:r>
              <a:rPr lang="en-US" dirty="0"/>
              <a:t> </a:t>
            </a:r>
          </a:p>
        </p:txBody>
      </p:sp>
      <p:sp>
        <p:nvSpPr>
          <p:cNvPr id="29" name="Text Placeholder 25">
            <a:extLst>
              <a:ext uri="{FF2B5EF4-FFF2-40B4-BE49-F238E27FC236}">
                <a16:creationId xmlns:a16="http://schemas.microsoft.com/office/drawing/2014/main" id="{DC719533-00C2-42C5-B66B-4E5CC972628F}"/>
              </a:ext>
            </a:extLst>
          </p:cNvPr>
          <p:cNvSpPr>
            <a:spLocks noGrp="1"/>
          </p:cNvSpPr>
          <p:nvPr>
            <p:ph type="body" sz="quarter" idx="24" hasCustomPrompt="1"/>
          </p:nvPr>
        </p:nvSpPr>
        <p:spPr>
          <a:xfrm>
            <a:off x="6368796" y="4948769"/>
            <a:ext cx="978408" cy="975360"/>
          </a:xfrm>
          <a:prstGeom prst="ellipse">
            <a:avLst/>
          </a:prstGeom>
          <a:solidFill>
            <a:schemeClr val="tx1"/>
          </a:solidFill>
        </p:spPr>
        <p:txBody>
          <a:bodyPr wrap="square" lIns="0" tIns="0" rIns="0" bIns="0">
            <a:noAutofit/>
          </a:bodyPr>
          <a:lstStyle>
            <a:lvl1pPr marL="185162" indent="-185162">
              <a:buFont typeface="Amazon Ember" panose="020B0603020204020204" pitchFamily="34" charset="0"/>
              <a:buChar char="​"/>
              <a:defRPr sz="2160"/>
            </a:lvl1pPr>
          </a:lstStyle>
          <a:p>
            <a:pPr lvl="0"/>
            <a:r>
              <a:rPr lang="en-US" dirty="0"/>
              <a:t> </a:t>
            </a:r>
          </a:p>
        </p:txBody>
      </p:sp>
      <p:sp>
        <p:nvSpPr>
          <p:cNvPr id="30" name="Text Placeholder 25">
            <a:extLst>
              <a:ext uri="{FF2B5EF4-FFF2-40B4-BE49-F238E27FC236}">
                <a16:creationId xmlns:a16="http://schemas.microsoft.com/office/drawing/2014/main" id="{9407A924-002F-4EB0-AAD1-369180114851}"/>
              </a:ext>
            </a:extLst>
          </p:cNvPr>
          <p:cNvSpPr>
            <a:spLocks noGrp="1"/>
          </p:cNvSpPr>
          <p:nvPr>
            <p:ph type="body" sz="quarter" idx="25" hasCustomPrompt="1"/>
          </p:nvPr>
        </p:nvSpPr>
        <p:spPr>
          <a:xfrm>
            <a:off x="6469380" y="5047669"/>
            <a:ext cx="777240" cy="777240"/>
          </a:xfrm>
          <a:prstGeom prst="ellipse">
            <a:avLst/>
          </a:prstGeom>
          <a:solidFill>
            <a:srgbClr val="CBE3FB"/>
          </a:solidFill>
        </p:spPr>
        <p:txBody>
          <a:bodyPr wrap="square" lIns="0" tIns="0" rIns="0" bIns="0" anchor="ctr">
            <a:noAutofit/>
          </a:bodyPr>
          <a:lstStyle>
            <a:lvl1pPr marL="0" indent="0" algn="ctr">
              <a:buFont typeface="Amazon Ember" panose="020B0603020204020204" pitchFamily="34" charset="0"/>
              <a:buChar char="​"/>
              <a:defRPr sz="1800" b="1">
                <a:solidFill>
                  <a:schemeClr val="bg1"/>
                </a:solidFill>
              </a:defRPr>
            </a:lvl1pPr>
          </a:lstStyle>
          <a:p>
            <a:pPr lvl="0"/>
            <a:r>
              <a:rPr lang="en-US" dirty="0"/>
              <a:t>2020</a:t>
            </a:r>
          </a:p>
        </p:txBody>
      </p:sp>
      <p:sp>
        <p:nvSpPr>
          <p:cNvPr id="31" name="Text Placeholder 25">
            <a:extLst>
              <a:ext uri="{FF2B5EF4-FFF2-40B4-BE49-F238E27FC236}">
                <a16:creationId xmlns:a16="http://schemas.microsoft.com/office/drawing/2014/main" id="{27E8F47F-7BFE-4D12-8BF1-48B44E6A4B8B}"/>
              </a:ext>
            </a:extLst>
          </p:cNvPr>
          <p:cNvSpPr>
            <a:spLocks noGrp="1"/>
          </p:cNvSpPr>
          <p:nvPr>
            <p:ph type="body" sz="quarter" idx="26" hasCustomPrompt="1"/>
          </p:nvPr>
        </p:nvSpPr>
        <p:spPr>
          <a:xfrm>
            <a:off x="6291072" y="6596385"/>
            <a:ext cx="1133856" cy="1137920"/>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185162" indent="-185162">
              <a:buFont typeface="Amazon Ember" panose="020B0603020204020204" pitchFamily="34" charset="0"/>
              <a:buChar char="​"/>
              <a:defRPr sz="2160"/>
            </a:lvl1pPr>
          </a:lstStyle>
          <a:p>
            <a:pPr lvl="0"/>
            <a:r>
              <a:rPr lang="en-US" dirty="0"/>
              <a:t> </a:t>
            </a:r>
          </a:p>
        </p:txBody>
      </p:sp>
      <p:sp>
        <p:nvSpPr>
          <p:cNvPr id="32" name="Text Placeholder 25">
            <a:extLst>
              <a:ext uri="{FF2B5EF4-FFF2-40B4-BE49-F238E27FC236}">
                <a16:creationId xmlns:a16="http://schemas.microsoft.com/office/drawing/2014/main" id="{12C12088-BCA8-4DBC-AB73-08ACF45A3CEA}"/>
              </a:ext>
            </a:extLst>
          </p:cNvPr>
          <p:cNvSpPr>
            <a:spLocks noGrp="1"/>
          </p:cNvSpPr>
          <p:nvPr>
            <p:ph type="body" sz="quarter" idx="27" hasCustomPrompt="1"/>
          </p:nvPr>
        </p:nvSpPr>
        <p:spPr>
          <a:xfrm>
            <a:off x="6368796" y="6677664"/>
            <a:ext cx="978408" cy="975360"/>
          </a:xfrm>
          <a:prstGeom prst="ellipse">
            <a:avLst/>
          </a:prstGeom>
          <a:solidFill>
            <a:schemeClr val="tx1"/>
          </a:solidFill>
        </p:spPr>
        <p:txBody>
          <a:bodyPr wrap="square" lIns="0" tIns="0" rIns="0" bIns="0">
            <a:noAutofit/>
          </a:bodyPr>
          <a:lstStyle>
            <a:lvl1pPr marL="185162" indent="-185162">
              <a:buFont typeface="Amazon Ember" panose="020B0603020204020204" pitchFamily="34" charset="0"/>
              <a:buChar char="​"/>
              <a:defRPr sz="2160"/>
            </a:lvl1pPr>
          </a:lstStyle>
          <a:p>
            <a:pPr lvl="0"/>
            <a:r>
              <a:rPr lang="en-US" dirty="0"/>
              <a:t> </a:t>
            </a:r>
          </a:p>
        </p:txBody>
      </p:sp>
      <p:sp>
        <p:nvSpPr>
          <p:cNvPr id="33" name="Text Placeholder 25">
            <a:extLst>
              <a:ext uri="{FF2B5EF4-FFF2-40B4-BE49-F238E27FC236}">
                <a16:creationId xmlns:a16="http://schemas.microsoft.com/office/drawing/2014/main" id="{4614F40D-83F4-4C3E-986B-982DDF452F8A}"/>
              </a:ext>
            </a:extLst>
          </p:cNvPr>
          <p:cNvSpPr>
            <a:spLocks noGrp="1"/>
          </p:cNvSpPr>
          <p:nvPr>
            <p:ph type="body" sz="quarter" idx="28" hasCustomPrompt="1"/>
          </p:nvPr>
        </p:nvSpPr>
        <p:spPr>
          <a:xfrm>
            <a:off x="6469380" y="6776565"/>
            <a:ext cx="777240" cy="777240"/>
          </a:xfrm>
          <a:prstGeom prst="ellipse">
            <a:avLst/>
          </a:prstGeom>
          <a:solidFill>
            <a:srgbClr val="CBE3FB"/>
          </a:solidFill>
        </p:spPr>
        <p:txBody>
          <a:bodyPr wrap="square" lIns="0" tIns="0" rIns="0" bIns="0" anchor="ctr">
            <a:noAutofit/>
          </a:bodyPr>
          <a:lstStyle>
            <a:lvl1pPr marL="0" indent="0" algn="ctr">
              <a:buFont typeface="Amazon Ember" panose="020B0603020204020204" pitchFamily="34" charset="0"/>
              <a:buChar char="​"/>
              <a:defRPr sz="1800" b="1">
                <a:solidFill>
                  <a:schemeClr val="bg1"/>
                </a:solidFill>
              </a:defRPr>
            </a:lvl1pPr>
          </a:lstStyle>
          <a:p>
            <a:pPr lvl="0"/>
            <a:r>
              <a:rPr lang="en-US" dirty="0"/>
              <a:t>2023+</a:t>
            </a:r>
          </a:p>
        </p:txBody>
      </p:sp>
      <p:sp>
        <p:nvSpPr>
          <p:cNvPr id="3" name="Footer Placeholder 2">
            <a:extLst>
              <a:ext uri="{FF2B5EF4-FFF2-40B4-BE49-F238E27FC236}">
                <a16:creationId xmlns:a16="http://schemas.microsoft.com/office/drawing/2014/main" id="{EBA3A3F4-3ED4-4829-AACD-9FC8C4336895}"/>
              </a:ext>
            </a:extLst>
          </p:cNvPr>
          <p:cNvSpPr>
            <a:spLocks noGrp="1"/>
          </p:cNvSpPr>
          <p:nvPr>
            <p:ph type="ftr" sz="quarter" idx="29"/>
          </p:nvPr>
        </p:nvSpPr>
        <p:spPr/>
        <p:txBody>
          <a:bodyPr/>
          <a:lstStyle/>
          <a:p>
            <a:endParaRPr lang="en-US" dirty="0"/>
          </a:p>
        </p:txBody>
      </p:sp>
    </p:spTree>
    <p:custDataLst>
      <p:tags r:id="rId1"/>
    </p:custDataLst>
    <p:extLst>
      <p:ext uri="{BB962C8B-B14F-4D97-AF65-F5344CB8AC3E}">
        <p14:creationId xmlns:p14="http://schemas.microsoft.com/office/powerpoint/2010/main" val="18451733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00" fill="hold"/>
                                        <p:tgtEl>
                                          <p:spTgt spid="22"/>
                                        </p:tgtEl>
                                        <p:attrNameLst>
                                          <p:attrName>ppt_w</p:attrName>
                                        </p:attrNameLst>
                                      </p:cBhvr>
                                      <p:tavLst>
                                        <p:tav tm="0">
                                          <p:val>
                                            <p:fltVal val="0"/>
                                          </p:val>
                                        </p:tav>
                                        <p:tav tm="100000">
                                          <p:val>
                                            <p:strVal val="#ppt_w"/>
                                          </p:val>
                                        </p:tav>
                                      </p:tavLst>
                                    </p:anim>
                                    <p:anim calcmode="lin" valueType="num">
                                      <p:cBhvr>
                                        <p:cTn id="8" dur="200" fill="hold"/>
                                        <p:tgtEl>
                                          <p:spTgt spid="22"/>
                                        </p:tgtEl>
                                        <p:attrNameLst>
                                          <p:attrName>ppt_h</p:attrName>
                                        </p:attrNameLst>
                                      </p:cBhvr>
                                      <p:tavLst>
                                        <p:tav tm="0">
                                          <p:val>
                                            <p:fltVal val="0"/>
                                          </p:val>
                                        </p:tav>
                                        <p:tav tm="100000">
                                          <p:val>
                                            <p:strVal val="#ppt_h"/>
                                          </p:val>
                                        </p:tav>
                                      </p:tavLst>
                                    </p:anim>
                                  </p:childTnLst>
                                </p:cTn>
                              </p:par>
                              <p:par>
                                <p:cTn id="9" presetID="6" presetClass="emph" presetSubtype="0" accel="20000" decel="80000" fill="hold" grpId="1" nodeType="withEffect">
                                  <p:stCondLst>
                                    <p:cond delay="0"/>
                                  </p:stCondLst>
                                  <p:childTnLst>
                                    <p:animScale>
                                      <p:cBhvr>
                                        <p:cTn id="10" dur="750" fill="hold"/>
                                        <p:tgtEl>
                                          <p:spTgt spid="22"/>
                                        </p:tgtEl>
                                      </p:cBhvr>
                                      <p:by x="110000" y="110000"/>
                                    </p:animScale>
                                  </p:childTnLst>
                                </p:cTn>
                              </p:par>
                              <p:par>
                                <p:cTn id="11" presetID="6" presetClass="emph" presetSubtype="0" accel="50000" decel="50000" fill="hold" grpId="2" nodeType="withEffect">
                                  <p:stCondLst>
                                    <p:cond delay="0"/>
                                  </p:stCondLst>
                                  <p:childTnLst>
                                    <p:animScale>
                                      <p:cBhvr>
                                        <p:cTn id="12" dur="250" fill="hold"/>
                                        <p:tgtEl>
                                          <p:spTgt spid="22"/>
                                        </p:tgtEl>
                                      </p:cBhvr>
                                      <p:by x="91000" y="91000"/>
                                    </p:animScale>
                                  </p:childTnLst>
                                </p:cTn>
                              </p:par>
                              <p:par>
                                <p:cTn id="13" presetID="23"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200" fill="hold"/>
                                        <p:tgtEl>
                                          <p:spTgt spid="23"/>
                                        </p:tgtEl>
                                        <p:attrNameLst>
                                          <p:attrName>ppt_w</p:attrName>
                                        </p:attrNameLst>
                                      </p:cBhvr>
                                      <p:tavLst>
                                        <p:tav tm="0">
                                          <p:val>
                                            <p:fltVal val="0"/>
                                          </p:val>
                                        </p:tav>
                                        <p:tav tm="100000">
                                          <p:val>
                                            <p:strVal val="#ppt_w"/>
                                          </p:val>
                                        </p:tav>
                                      </p:tavLst>
                                    </p:anim>
                                    <p:anim calcmode="lin" valueType="num">
                                      <p:cBhvr>
                                        <p:cTn id="16" dur="200" fill="hold"/>
                                        <p:tgtEl>
                                          <p:spTgt spid="23"/>
                                        </p:tgtEl>
                                        <p:attrNameLst>
                                          <p:attrName>ppt_h</p:attrName>
                                        </p:attrNameLst>
                                      </p:cBhvr>
                                      <p:tavLst>
                                        <p:tav tm="0">
                                          <p:val>
                                            <p:fltVal val="0"/>
                                          </p:val>
                                        </p:tav>
                                        <p:tav tm="100000">
                                          <p:val>
                                            <p:strVal val="#ppt_h"/>
                                          </p:val>
                                        </p:tav>
                                      </p:tavLst>
                                    </p:anim>
                                  </p:childTnLst>
                                </p:cTn>
                              </p:par>
                              <p:par>
                                <p:cTn id="17" presetID="6" presetClass="emph" presetSubtype="0" accel="20000" decel="80000" fill="hold" grpId="1" nodeType="withEffect">
                                  <p:stCondLst>
                                    <p:cond delay="0"/>
                                  </p:stCondLst>
                                  <p:childTnLst>
                                    <p:animScale>
                                      <p:cBhvr>
                                        <p:cTn id="18" dur="750" fill="hold"/>
                                        <p:tgtEl>
                                          <p:spTgt spid="23"/>
                                        </p:tgtEl>
                                      </p:cBhvr>
                                      <p:by x="110000" y="110000"/>
                                    </p:animScale>
                                  </p:childTnLst>
                                </p:cTn>
                              </p:par>
                              <p:par>
                                <p:cTn id="19" presetID="6" presetClass="emph" presetSubtype="0" accel="50000" decel="50000" fill="hold" grpId="2" nodeType="withEffect">
                                  <p:stCondLst>
                                    <p:cond delay="0"/>
                                  </p:stCondLst>
                                  <p:childTnLst>
                                    <p:animScale>
                                      <p:cBhvr>
                                        <p:cTn id="20" dur="250" fill="hold"/>
                                        <p:tgtEl>
                                          <p:spTgt spid="23"/>
                                        </p:tgtEl>
                                      </p:cBhvr>
                                      <p:by x="91000" y="91000"/>
                                    </p:animScale>
                                  </p:childTnLst>
                                </p:cTn>
                              </p:par>
                              <p:par>
                                <p:cTn id="21" presetID="23" presetClass="entr" presetSubtype="1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200" fill="hold"/>
                                        <p:tgtEl>
                                          <p:spTgt spid="24"/>
                                        </p:tgtEl>
                                        <p:attrNameLst>
                                          <p:attrName>ppt_w</p:attrName>
                                        </p:attrNameLst>
                                      </p:cBhvr>
                                      <p:tavLst>
                                        <p:tav tm="0">
                                          <p:val>
                                            <p:fltVal val="0"/>
                                          </p:val>
                                        </p:tav>
                                        <p:tav tm="100000">
                                          <p:val>
                                            <p:strVal val="#ppt_w"/>
                                          </p:val>
                                        </p:tav>
                                      </p:tavLst>
                                    </p:anim>
                                    <p:anim calcmode="lin" valueType="num">
                                      <p:cBhvr>
                                        <p:cTn id="24" dur="200" fill="hold"/>
                                        <p:tgtEl>
                                          <p:spTgt spid="24"/>
                                        </p:tgtEl>
                                        <p:attrNameLst>
                                          <p:attrName>ppt_h</p:attrName>
                                        </p:attrNameLst>
                                      </p:cBhvr>
                                      <p:tavLst>
                                        <p:tav tm="0">
                                          <p:val>
                                            <p:fltVal val="0"/>
                                          </p:val>
                                        </p:tav>
                                        <p:tav tm="100000">
                                          <p:val>
                                            <p:strVal val="#ppt_h"/>
                                          </p:val>
                                        </p:tav>
                                      </p:tavLst>
                                    </p:anim>
                                  </p:childTnLst>
                                </p:cTn>
                              </p:par>
                              <p:par>
                                <p:cTn id="25" presetID="6" presetClass="emph" presetSubtype="0" accel="20000" decel="80000" fill="hold" grpId="1" nodeType="withEffect">
                                  <p:stCondLst>
                                    <p:cond delay="0"/>
                                  </p:stCondLst>
                                  <p:childTnLst>
                                    <p:animScale>
                                      <p:cBhvr>
                                        <p:cTn id="26" dur="750" fill="hold"/>
                                        <p:tgtEl>
                                          <p:spTgt spid="24"/>
                                        </p:tgtEl>
                                      </p:cBhvr>
                                      <p:by x="110000" y="110000"/>
                                    </p:animScale>
                                  </p:childTnLst>
                                </p:cTn>
                              </p:par>
                              <p:par>
                                <p:cTn id="27" presetID="6" presetClass="emph" presetSubtype="0" accel="50000" decel="50000" fill="hold" grpId="2" nodeType="withEffect">
                                  <p:stCondLst>
                                    <p:cond delay="0"/>
                                  </p:stCondLst>
                                  <p:childTnLst>
                                    <p:animScale>
                                      <p:cBhvr>
                                        <p:cTn id="28" dur="250" fill="hold"/>
                                        <p:tgtEl>
                                          <p:spTgt spid="24"/>
                                        </p:tgtEl>
                                      </p:cBhvr>
                                      <p:by x="91000" y="91000"/>
                                    </p:animScale>
                                  </p:childTnLst>
                                </p:cTn>
                              </p:par>
                              <p:par>
                                <p:cTn id="29" presetID="23"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200" fill="hold"/>
                                        <p:tgtEl>
                                          <p:spTgt spid="25"/>
                                        </p:tgtEl>
                                        <p:attrNameLst>
                                          <p:attrName>ppt_w</p:attrName>
                                        </p:attrNameLst>
                                      </p:cBhvr>
                                      <p:tavLst>
                                        <p:tav tm="0">
                                          <p:val>
                                            <p:fltVal val="0"/>
                                          </p:val>
                                        </p:tav>
                                        <p:tav tm="100000">
                                          <p:val>
                                            <p:strVal val="#ppt_w"/>
                                          </p:val>
                                        </p:tav>
                                      </p:tavLst>
                                    </p:anim>
                                    <p:anim calcmode="lin" valueType="num">
                                      <p:cBhvr>
                                        <p:cTn id="32" dur="200" fill="hold"/>
                                        <p:tgtEl>
                                          <p:spTgt spid="25"/>
                                        </p:tgtEl>
                                        <p:attrNameLst>
                                          <p:attrName>ppt_h</p:attrName>
                                        </p:attrNameLst>
                                      </p:cBhvr>
                                      <p:tavLst>
                                        <p:tav tm="0">
                                          <p:val>
                                            <p:fltVal val="0"/>
                                          </p:val>
                                        </p:tav>
                                        <p:tav tm="100000">
                                          <p:val>
                                            <p:strVal val="#ppt_h"/>
                                          </p:val>
                                        </p:tav>
                                      </p:tavLst>
                                    </p:anim>
                                  </p:childTnLst>
                                </p:cTn>
                              </p:par>
                              <p:par>
                                <p:cTn id="33" presetID="6" presetClass="emph" presetSubtype="0" accel="20000" decel="80000" fill="hold" grpId="1" nodeType="withEffect">
                                  <p:stCondLst>
                                    <p:cond delay="0"/>
                                  </p:stCondLst>
                                  <p:childTnLst>
                                    <p:animScale>
                                      <p:cBhvr>
                                        <p:cTn id="34" dur="750" fill="hold"/>
                                        <p:tgtEl>
                                          <p:spTgt spid="25"/>
                                        </p:tgtEl>
                                      </p:cBhvr>
                                      <p:by x="110000" y="110000"/>
                                    </p:animScale>
                                  </p:childTnLst>
                                </p:cTn>
                              </p:par>
                              <p:par>
                                <p:cTn id="35" presetID="6" presetClass="emph" presetSubtype="0" accel="50000" decel="50000" fill="hold" grpId="2" nodeType="withEffect">
                                  <p:stCondLst>
                                    <p:cond delay="0"/>
                                  </p:stCondLst>
                                  <p:childTnLst>
                                    <p:animScale>
                                      <p:cBhvr>
                                        <p:cTn id="36" dur="250" fill="hold"/>
                                        <p:tgtEl>
                                          <p:spTgt spid="25"/>
                                        </p:tgtEl>
                                      </p:cBhvr>
                                      <p:by x="91000" y="91000"/>
                                    </p:animScale>
                                  </p:childTnLst>
                                </p:cTn>
                              </p:par>
                              <p:par>
                                <p:cTn id="37" presetID="23" presetClass="entr" presetSubtype="16"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200" fill="hold"/>
                                        <p:tgtEl>
                                          <p:spTgt spid="26"/>
                                        </p:tgtEl>
                                        <p:attrNameLst>
                                          <p:attrName>ppt_w</p:attrName>
                                        </p:attrNameLst>
                                      </p:cBhvr>
                                      <p:tavLst>
                                        <p:tav tm="0">
                                          <p:val>
                                            <p:fltVal val="0"/>
                                          </p:val>
                                        </p:tav>
                                        <p:tav tm="100000">
                                          <p:val>
                                            <p:strVal val="#ppt_w"/>
                                          </p:val>
                                        </p:tav>
                                      </p:tavLst>
                                    </p:anim>
                                    <p:anim calcmode="lin" valueType="num">
                                      <p:cBhvr>
                                        <p:cTn id="40" dur="200" fill="hold"/>
                                        <p:tgtEl>
                                          <p:spTgt spid="26"/>
                                        </p:tgtEl>
                                        <p:attrNameLst>
                                          <p:attrName>ppt_h</p:attrName>
                                        </p:attrNameLst>
                                      </p:cBhvr>
                                      <p:tavLst>
                                        <p:tav tm="0">
                                          <p:val>
                                            <p:fltVal val="0"/>
                                          </p:val>
                                        </p:tav>
                                        <p:tav tm="100000">
                                          <p:val>
                                            <p:strVal val="#ppt_h"/>
                                          </p:val>
                                        </p:tav>
                                      </p:tavLst>
                                    </p:anim>
                                  </p:childTnLst>
                                </p:cTn>
                              </p:par>
                              <p:par>
                                <p:cTn id="41" presetID="6" presetClass="emph" presetSubtype="0" accel="20000" decel="80000" fill="hold" grpId="1" nodeType="withEffect">
                                  <p:stCondLst>
                                    <p:cond delay="0"/>
                                  </p:stCondLst>
                                  <p:childTnLst>
                                    <p:animScale>
                                      <p:cBhvr>
                                        <p:cTn id="42" dur="750" fill="hold"/>
                                        <p:tgtEl>
                                          <p:spTgt spid="26"/>
                                        </p:tgtEl>
                                      </p:cBhvr>
                                      <p:by x="110000" y="110000"/>
                                    </p:animScale>
                                  </p:childTnLst>
                                </p:cTn>
                              </p:par>
                              <p:par>
                                <p:cTn id="43" presetID="6" presetClass="emph" presetSubtype="0" accel="50000" decel="50000" fill="hold" grpId="2" nodeType="withEffect">
                                  <p:stCondLst>
                                    <p:cond delay="0"/>
                                  </p:stCondLst>
                                  <p:childTnLst>
                                    <p:animScale>
                                      <p:cBhvr>
                                        <p:cTn id="44" dur="250" fill="hold"/>
                                        <p:tgtEl>
                                          <p:spTgt spid="26"/>
                                        </p:tgtEl>
                                      </p:cBhvr>
                                      <p:by x="91000" y="91000"/>
                                    </p:animScale>
                                  </p:childTnLst>
                                </p:cTn>
                              </p:par>
                              <p:par>
                                <p:cTn id="45" presetID="2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200" fill="hold"/>
                                        <p:tgtEl>
                                          <p:spTgt spid="27"/>
                                        </p:tgtEl>
                                        <p:attrNameLst>
                                          <p:attrName>ppt_w</p:attrName>
                                        </p:attrNameLst>
                                      </p:cBhvr>
                                      <p:tavLst>
                                        <p:tav tm="0">
                                          <p:val>
                                            <p:fltVal val="0"/>
                                          </p:val>
                                        </p:tav>
                                        <p:tav tm="100000">
                                          <p:val>
                                            <p:strVal val="#ppt_w"/>
                                          </p:val>
                                        </p:tav>
                                      </p:tavLst>
                                    </p:anim>
                                    <p:anim calcmode="lin" valueType="num">
                                      <p:cBhvr>
                                        <p:cTn id="48" dur="200" fill="hold"/>
                                        <p:tgtEl>
                                          <p:spTgt spid="27"/>
                                        </p:tgtEl>
                                        <p:attrNameLst>
                                          <p:attrName>ppt_h</p:attrName>
                                        </p:attrNameLst>
                                      </p:cBhvr>
                                      <p:tavLst>
                                        <p:tav tm="0">
                                          <p:val>
                                            <p:fltVal val="0"/>
                                          </p:val>
                                        </p:tav>
                                        <p:tav tm="100000">
                                          <p:val>
                                            <p:strVal val="#ppt_h"/>
                                          </p:val>
                                        </p:tav>
                                      </p:tavLst>
                                    </p:anim>
                                  </p:childTnLst>
                                </p:cTn>
                              </p:par>
                              <p:par>
                                <p:cTn id="49" presetID="6" presetClass="emph" presetSubtype="0" accel="20000" decel="80000" fill="hold" grpId="1" nodeType="withEffect">
                                  <p:stCondLst>
                                    <p:cond delay="0"/>
                                  </p:stCondLst>
                                  <p:childTnLst>
                                    <p:animScale>
                                      <p:cBhvr>
                                        <p:cTn id="50" dur="750" fill="hold"/>
                                        <p:tgtEl>
                                          <p:spTgt spid="27"/>
                                        </p:tgtEl>
                                      </p:cBhvr>
                                      <p:by x="110000" y="110000"/>
                                    </p:animScale>
                                  </p:childTnLst>
                                </p:cTn>
                              </p:par>
                              <p:par>
                                <p:cTn id="51" presetID="6" presetClass="emph" presetSubtype="0" accel="50000" decel="50000" fill="hold" grpId="2" nodeType="withEffect">
                                  <p:stCondLst>
                                    <p:cond delay="0"/>
                                  </p:stCondLst>
                                  <p:childTnLst>
                                    <p:animScale>
                                      <p:cBhvr>
                                        <p:cTn id="52" dur="250" fill="hold"/>
                                        <p:tgtEl>
                                          <p:spTgt spid="27"/>
                                        </p:tgtEl>
                                      </p:cBhvr>
                                      <p:by x="91000" y="91000"/>
                                    </p:animScale>
                                  </p:childTnLst>
                                </p:cTn>
                              </p:par>
                              <p:par>
                                <p:cTn id="53" presetID="23" presetClass="entr" presetSubtype="16"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200" fill="hold"/>
                                        <p:tgtEl>
                                          <p:spTgt spid="28"/>
                                        </p:tgtEl>
                                        <p:attrNameLst>
                                          <p:attrName>ppt_w</p:attrName>
                                        </p:attrNameLst>
                                      </p:cBhvr>
                                      <p:tavLst>
                                        <p:tav tm="0">
                                          <p:val>
                                            <p:fltVal val="0"/>
                                          </p:val>
                                        </p:tav>
                                        <p:tav tm="100000">
                                          <p:val>
                                            <p:strVal val="#ppt_w"/>
                                          </p:val>
                                        </p:tav>
                                      </p:tavLst>
                                    </p:anim>
                                    <p:anim calcmode="lin" valueType="num">
                                      <p:cBhvr>
                                        <p:cTn id="56" dur="200" fill="hold"/>
                                        <p:tgtEl>
                                          <p:spTgt spid="28"/>
                                        </p:tgtEl>
                                        <p:attrNameLst>
                                          <p:attrName>ppt_h</p:attrName>
                                        </p:attrNameLst>
                                      </p:cBhvr>
                                      <p:tavLst>
                                        <p:tav tm="0">
                                          <p:val>
                                            <p:fltVal val="0"/>
                                          </p:val>
                                        </p:tav>
                                        <p:tav tm="100000">
                                          <p:val>
                                            <p:strVal val="#ppt_h"/>
                                          </p:val>
                                        </p:tav>
                                      </p:tavLst>
                                    </p:anim>
                                  </p:childTnLst>
                                </p:cTn>
                              </p:par>
                              <p:par>
                                <p:cTn id="57" presetID="6" presetClass="emph" presetSubtype="0" accel="20000" decel="80000" fill="hold" grpId="1" nodeType="withEffect">
                                  <p:stCondLst>
                                    <p:cond delay="0"/>
                                  </p:stCondLst>
                                  <p:childTnLst>
                                    <p:animScale>
                                      <p:cBhvr>
                                        <p:cTn id="58" dur="750" fill="hold"/>
                                        <p:tgtEl>
                                          <p:spTgt spid="28"/>
                                        </p:tgtEl>
                                      </p:cBhvr>
                                      <p:by x="110000" y="110000"/>
                                    </p:animScale>
                                  </p:childTnLst>
                                </p:cTn>
                              </p:par>
                              <p:par>
                                <p:cTn id="59" presetID="6" presetClass="emph" presetSubtype="0" accel="50000" decel="50000" fill="hold" grpId="2" nodeType="withEffect">
                                  <p:stCondLst>
                                    <p:cond delay="0"/>
                                  </p:stCondLst>
                                  <p:childTnLst>
                                    <p:animScale>
                                      <p:cBhvr>
                                        <p:cTn id="60" dur="250" fill="hold"/>
                                        <p:tgtEl>
                                          <p:spTgt spid="28"/>
                                        </p:tgtEl>
                                      </p:cBhvr>
                                      <p:by x="91000" y="91000"/>
                                    </p:animScale>
                                  </p:childTnLst>
                                </p:cTn>
                              </p:par>
                              <p:par>
                                <p:cTn id="61" presetID="23" presetClass="entr" presetSubtype="16"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200" fill="hold"/>
                                        <p:tgtEl>
                                          <p:spTgt spid="29"/>
                                        </p:tgtEl>
                                        <p:attrNameLst>
                                          <p:attrName>ppt_w</p:attrName>
                                        </p:attrNameLst>
                                      </p:cBhvr>
                                      <p:tavLst>
                                        <p:tav tm="0">
                                          <p:val>
                                            <p:fltVal val="0"/>
                                          </p:val>
                                        </p:tav>
                                        <p:tav tm="100000">
                                          <p:val>
                                            <p:strVal val="#ppt_w"/>
                                          </p:val>
                                        </p:tav>
                                      </p:tavLst>
                                    </p:anim>
                                    <p:anim calcmode="lin" valueType="num">
                                      <p:cBhvr>
                                        <p:cTn id="64" dur="200" fill="hold"/>
                                        <p:tgtEl>
                                          <p:spTgt spid="29"/>
                                        </p:tgtEl>
                                        <p:attrNameLst>
                                          <p:attrName>ppt_h</p:attrName>
                                        </p:attrNameLst>
                                      </p:cBhvr>
                                      <p:tavLst>
                                        <p:tav tm="0">
                                          <p:val>
                                            <p:fltVal val="0"/>
                                          </p:val>
                                        </p:tav>
                                        <p:tav tm="100000">
                                          <p:val>
                                            <p:strVal val="#ppt_h"/>
                                          </p:val>
                                        </p:tav>
                                      </p:tavLst>
                                    </p:anim>
                                  </p:childTnLst>
                                </p:cTn>
                              </p:par>
                              <p:par>
                                <p:cTn id="65" presetID="6" presetClass="emph" presetSubtype="0" accel="20000" decel="80000" fill="hold" grpId="1" nodeType="withEffect">
                                  <p:stCondLst>
                                    <p:cond delay="0"/>
                                  </p:stCondLst>
                                  <p:childTnLst>
                                    <p:animScale>
                                      <p:cBhvr>
                                        <p:cTn id="66" dur="750" fill="hold"/>
                                        <p:tgtEl>
                                          <p:spTgt spid="29"/>
                                        </p:tgtEl>
                                      </p:cBhvr>
                                      <p:by x="110000" y="110000"/>
                                    </p:animScale>
                                  </p:childTnLst>
                                </p:cTn>
                              </p:par>
                              <p:par>
                                <p:cTn id="67" presetID="6" presetClass="emph" presetSubtype="0" accel="50000" decel="50000" fill="hold" grpId="2" nodeType="withEffect">
                                  <p:stCondLst>
                                    <p:cond delay="0"/>
                                  </p:stCondLst>
                                  <p:childTnLst>
                                    <p:animScale>
                                      <p:cBhvr>
                                        <p:cTn id="68" dur="250" fill="hold"/>
                                        <p:tgtEl>
                                          <p:spTgt spid="29"/>
                                        </p:tgtEl>
                                      </p:cBhvr>
                                      <p:by x="91000" y="91000"/>
                                    </p:animScale>
                                  </p:childTnLst>
                                </p:cTn>
                              </p:par>
                              <p:par>
                                <p:cTn id="69" presetID="23" presetClass="entr" presetSubtype="16"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200" fill="hold"/>
                                        <p:tgtEl>
                                          <p:spTgt spid="30"/>
                                        </p:tgtEl>
                                        <p:attrNameLst>
                                          <p:attrName>ppt_w</p:attrName>
                                        </p:attrNameLst>
                                      </p:cBhvr>
                                      <p:tavLst>
                                        <p:tav tm="0">
                                          <p:val>
                                            <p:fltVal val="0"/>
                                          </p:val>
                                        </p:tav>
                                        <p:tav tm="100000">
                                          <p:val>
                                            <p:strVal val="#ppt_w"/>
                                          </p:val>
                                        </p:tav>
                                      </p:tavLst>
                                    </p:anim>
                                    <p:anim calcmode="lin" valueType="num">
                                      <p:cBhvr>
                                        <p:cTn id="72" dur="200" fill="hold"/>
                                        <p:tgtEl>
                                          <p:spTgt spid="30"/>
                                        </p:tgtEl>
                                        <p:attrNameLst>
                                          <p:attrName>ppt_h</p:attrName>
                                        </p:attrNameLst>
                                      </p:cBhvr>
                                      <p:tavLst>
                                        <p:tav tm="0">
                                          <p:val>
                                            <p:fltVal val="0"/>
                                          </p:val>
                                        </p:tav>
                                        <p:tav tm="100000">
                                          <p:val>
                                            <p:strVal val="#ppt_h"/>
                                          </p:val>
                                        </p:tav>
                                      </p:tavLst>
                                    </p:anim>
                                  </p:childTnLst>
                                </p:cTn>
                              </p:par>
                              <p:par>
                                <p:cTn id="73" presetID="6" presetClass="emph" presetSubtype="0" accel="20000" decel="80000" fill="hold" grpId="1" nodeType="withEffect">
                                  <p:stCondLst>
                                    <p:cond delay="0"/>
                                  </p:stCondLst>
                                  <p:childTnLst>
                                    <p:animScale>
                                      <p:cBhvr>
                                        <p:cTn id="74" dur="750" fill="hold"/>
                                        <p:tgtEl>
                                          <p:spTgt spid="30"/>
                                        </p:tgtEl>
                                      </p:cBhvr>
                                      <p:by x="110000" y="110000"/>
                                    </p:animScale>
                                  </p:childTnLst>
                                </p:cTn>
                              </p:par>
                              <p:par>
                                <p:cTn id="75" presetID="6" presetClass="emph" presetSubtype="0" accel="50000" decel="50000" fill="hold" grpId="2" nodeType="withEffect">
                                  <p:stCondLst>
                                    <p:cond delay="0"/>
                                  </p:stCondLst>
                                  <p:childTnLst>
                                    <p:animScale>
                                      <p:cBhvr>
                                        <p:cTn id="76" dur="250" fill="hold"/>
                                        <p:tgtEl>
                                          <p:spTgt spid="30"/>
                                        </p:tgtEl>
                                      </p:cBhvr>
                                      <p:by x="91000" y="91000"/>
                                    </p:animScale>
                                  </p:childTnLst>
                                </p:cTn>
                              </p:par>
                              <p:par>
                                <p:cTn id="77" presetID="23" presetClass="entr" presetSubtype="16"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200" fill="hold"/>
                                        <p:tgtEl>
                                          <p:spTgt spid="31"/>
                                        </p:tgtEl>
                                        <p:attrNameLst>
                                          <p:attrName>ppt_w</p:attrName>
                                        </p:attrNameLst>
                                      </p:cBhvr>
                                      <p:tavLst>
                                        <p:tav tm="0">
                                          <p:val>
                                            <p:fltVal val="0"/>
                                          </p:val>
                                        </p:tav>
                                        <p:tav tm="100000">
                                          <p:val>
                                            <p:strVal val="#ppt_w"/>
                                          </p:val>
                                        </p:tav>
                                      </p:tavLst>
                                    </p:anim>
                                    <p:anim calcmode="lin" valueType="num">
                                      <p:cBhvr>
                                        <p:cTn id="80" dur="200" fill="hold"/>
                                        <p:tgtEl>
                                          <p:spTgt spid="31"/>
                                        </p:tgtEl>
                                        <p:attrNameLst>
                                          <p:attrName>ppt_h</p:attrName>
                                        </p:attrNameLst>
                                      </p:cBhvr>
                                      <p:tavLst>
                                        <p:tav tm="0">
                                          <p:val>
                                            <p:fltVal val="0"/>
                                          </p:val>
                                        </p:tav>
                                        <p:tav tm="100000">
                                          <p:val>
                                            <p:strVal val="#ppt_h"/>
                                          </p:val>
                                        </p:tav>
                                      </p:tavLst>
                                    </p:anim>
                                  </p:childTnLst>
                                </p:cTn>
                              </p:par>
                              <p:par>
                                <p:cTn id="81" presetID="6" presetClass="emph" presetSubtype="0" accel="20000" decel="80000" fill="hold" grpId="1" nodeType="withEffect">
                                  <p:stCondLst>
                                    <p:cond delay="0"/>
                                  </p:stCondLst>
                                  <p:childTnLst>
                                    <p:animScale>
                                      <p:cBhvr>
                                        <p:cTn id="82" dur="750" fill="hold"/>
                                        <p:tgtEl>
                                          <p:spTgt spid="31"/>
                                        </p:tgtEl>
                                      </p:cBhvr>
                                      <p:by x="110000" y="110000"/>
                                    </p:animScale>
                                  </p:childTnLst>
                                </p:cTn>
                              </p:par>
                              <p:par>
                                <p:cTn id="83" presetID="6" presetClass="emph" presetSubtype="0" accel="50000" decel="50000" fill="hold" grpId="2" nodeType="withEffect">
                                  <p:stCondLst>
                                    <p:cond delay="0"/>
                                  </p:stCondLst>
                                  <p:childTnLst>
                                    <p:animScale>
                                      <p:cBhvr>
                                        <p:cTn id="84" dur="250" fill="hold"/>
                                        <p:tgtEl>
                                          <p:spTgt spid="31"/>
                                        </p:tgtEl>
                                      </p:cBhvr>
                                      <p:by x="91000" y="91000"/>
                                    </p:animScale>
                                  </p:childTnLst>
                                </p:cTn>
                              </p:par>
                              <p:par>
                                <p:cTn id="85" presetID="2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200" fill="hold"/>
                                        <p:tgtEl>
                                          <p:spTgt spid="32"/>
                                        </p:tgtEl>
                                        <p:attrNameLst>
                                          <p:attrName>ppt_w</p:attrName>
                                        </p:attrNameLst>
                                      </p:cBhvr>
                                      <p:tavLst>
                                        <p:tav tm="0">
                                          <p:val>
                                            <p:fltVal val="0"/>
                                          </p:val>
                                        </p:tav>
                                        <p:tav tm="100000">
                                          <p:val>
                                            <p:strVal val="#ppt_w"/>
                                          </p:val>
                                        </p:tav>
                                      </p:tavLst>
                                    </p:anim>
                                    <p:anim calcmode="lin" valueType="num">
                                      <p:cBhvr>
                                        <p:cTn id="88" dur="200" fill="hold"/>
                                        <p:tgtEl>
                                          <p:spTgt spid="32"/>
                                        </p:tgtEl>
                                        <p:attrNameLst>
                                          <p:attrName>ppt_h</p:attrName>
                                        </p:attrNameLst>
                                      </p:cBhvr>
                                      <p:tavLst>
                                        <p:tav tm="0">
                                          <p:val>
                                            <p:fltVal val="0"/>
                                          </p:val>
                                        </p:tav>
                                        <p:tav tm="100000">
                                          <p:val>
                                            <p:strVal val="#ppt_h"/>
                                          </p:val>
                                        </p:tav>
                                      </p:tavLst>
                                    </p:anim>
                                  </p:childTnLst>
                                </p:cTn>
                              </p:par>
                              <p:par>
                                <p:cTn id="89" presetID="6" presetClass="emph" presetSubtype="0" accel="20000" decel="80000" fill="hold" grpId="1" nodeType="withEffect">
                                  <p:stCondLst>
                                    <p:cond delay="0"/>
                                  </p:stCondLst>
                                  <p:childTnLst>
                                    <p:animScale>
                                      <p:cBhvr>
                                        <p:cTn id="90" dur="750" fill="hold"/>
                                        <p:tgtEl>
                                          <p:spTgt spid="32"/>
                                        </p:tgtEl>
                                      </p:cBhvr>
                                      <p:by x="110000" y="110000"/>
                                    </p:animScale>
                                  </p:childTnLst>
                                </p:cTn>
                              </p:par>
                              <p:par>
                                <p:cTn id="91" presetID="6" presetClass="emph" presetSubtype="0" accel="50000" decel="50000" fill="hold" grpId="2" nodeType="withEffect">
                                  <p:stCondLst>
                                    <p:cond delay="0"/>
                                  </p:stCondLst>
                                  <p:childTnLst>
                                    <p:animScale>
                                      <p:cBhvr>
                                        <p:cTn id="92" dur="250" fill="hold"/>
                                        <p:tgtEl>
                                          <p:spTgt spid="32"/>
                                        </p:tgtEl>
                                      </p:cBhvr>
                                      <p:by x="91000" y="91000"/>
                                    </p:animScale>
                                  </p:childTnLst>
                                </p:cTn>
                              </p:par>
                              <p:par>
                                <p:cTn id="93" presetID="23" presetClass="entr" presetSubtype="16"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200" fill="hold"/>
                                        <p:tgtEl>
                                          <p:spTgt spid="33"/>
                                        </p:tgtEl>
                                        <p:attrNameLst>
                                          <p:attrName>ppt_w</p:attrName>
                                        </p:attrNameLst>
                                      </p:cBhvr>
                                      <p:tavLst>
                                        <p:tav tm="0">
                                          <p:val>
                                            <p:fltVal val="0"/>
                                          </p:val>
                                        </p:tav>
                                        <p:tav tm="100000">
                                          <p:val>
                                            <p:strVal val="#ppt_w"/>
                                          </p:val>
                                        </p:tav>
                                      </p:tavLst>
                                    </p:anim>
                                    <p:anim calcmode="lin" valueType="num">
                                      <p:cBhvr>
                                        <p:cTn id="96" dur="200" fill="hold"/>
                                        <p:tgtEl>
                                          <p:spTgt spid="33"/>
                                        </p:tgtEl>
                                        <p:attrNameLst>
                                          <p:attrName>ppt_h</p:attrName>
                                        </p:attrNameLst>
                                      </p:cBhvr>
                                      <p:tavLst>
                                        <p:tav tm="0">
                                          <p:val>
                                            <p:fltVal val="0"/>
                                          </p:val>
                                        </p:tav>
                                        <p:tav tm="100000">
                                          <p:val>
                                            <p:strVal val="#ppt_h"/>
                                          </p:val>
                                        </p:tav>
                                      </p:tavLst>
                                    </p:anim>
                                  </p:childTnLst>
                                </p:cTn>
                              </p:par>
                              <p:par>
                                <p:cTn id="97" presetID="6" presetClass="emph" presetSubtype="0" accel="20000" decel="80000" fill="hold" grpId="1" nodeType="withEffect">
                                  <p:stCondLst>
                                    <p:cond delay="0"/>
                                  </p:stCondLst>
                                  <p:childTnLst>
                                    <p:animScale>
                                      <p:cBhvr>
                                        <p:cTn id="98" dur="750" fill="hold"/>
                                        <p:tgtEl>
                                          <p:spTgt spid="33"/>
                                        </p:tgtEl>
                                      </p:cBhvr>
                                      <p:by x="110000" y="110000"/>
                                    </p:animScale>
                                  </p:childTnLst>
                                </p:cTn>
                              </p:par>
                              <p:par>
                                <p:cTn id="99" presetID="6" presetClass="emph" presetSubtype="0" accel="50000" decel="50000" fill="hold" grpId="2" nodeType="withEffect">
                                  <p:stCondLst>
                                    <p:cond delay="0"/>
                                  </p:stCondLst>
                                  <p:childTnLst>
                                    <p:animScale>
                                      <p:cBhvr>
                                        <p:cTn id="100" dur="250" fill="hold"/>
                                        <p:tgtEl>
                                          <p:spTgt spid="33"/>
                                        </p:tgtEl>
                                      </p:cBhvr>
                                      <p:by x="91000" y="91000"/>
                                    </p:animScale>
                                  </p:childTnLst>
                                </p:cTn>
                              </p:par>
                              <p:par>
                                <p:cTn id="101" presetID="22" presetClass="entr" presetSubtype="1" fill="hold" nodeType="with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up)">
                                      <p:cBhvr>
                                        <p:cTn id="103" dur="500"/>
                                        <p:tgtEl>
                                          <p:spTgt spid="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8">
                                            <p:txEl>
                                              <p:pRg st="0" end="0"/>
                                            </p:txEl>
                                          </p:spTgt>
                                        </p:tgtEl>
                                        <p:attrNameLst>
                                          <p:attrName>style.visibility</p:attrName>
                                        </p:attrNameLst>
                                      </p:cBhvr>
                                      <p:to>
                                        <p:strVal val="visible"/>
                                      </p:to>
                                    </p:set>
                                    <p:animEffect transition="in" filter="fade">
                                      <p:cBhvr>
                                        <p:cTn id="106" dur="500"/>
                                        <p:tgtEl>
                                          <p:spTgt spid="18">
                                            <p:txEl>
                                              <p:pRg st="0" end="0"/>
                                            </p:tx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9">
                                            <p:txEl>
                                              <p:pRg st="0" end="0"/>
                                            </p:txEl>
                                          </p:spTgt>
                                        </p:tgtEl>
                                        <p:attrNameLst>
                                          <p:attrName>style.visibility</p:attrName>
                                        </p:attrNameLst>
                                      </p:cBhvr>
                                      <p:to>
                                        <p:strVal val="visible"/>
                                      </p:to>
                                    </p:set>
                                    <p:animEffect transition="in" filter="fade">
                                      <p:cBhvr>
                                        <p:cTn id="109" dur="500"/>
                                        <p:tgtEl>
                                          <p:spTgt spid="19">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0">
                                            <p:txEl>
                                              <p:pRg st="0" end="0"/>
                                            </p:txEl>
                                          </p:spTgt>
                                        </p:tgtEl>
                                        <p:attrNameLst>
                                          <p:attrName>style.visibility</p:attrName>
                                        </p:attrNameLst>
                                      </p:cBhvr>
                                      <p:to>
                                        <p:strVal val="visible"/>
                                      </p:to>
                                    </p:set>
                                    <p:animEffect transition="in" filter="fade">
                                      <p:cBhvr>
                                        <p:cTn id="112" dur="500"/>
                                        <p:tgtEl>
                                          <p:spTgt spid="20">
                                            <p:txEl>
                                              <p:pRg st="0" end="0"/>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animBg="1">
        <p:tmplLst>
          <p:tmpl>
            <p:tnLst>
              <p:par>
                <p:cTn presetID="23" presetClass="entr" presetSubtype="16"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200" fill="hold"/>
                        <p:tgtEl>
                          <p:spTgt spid="22"/>
                        </p:tgtEl>
                        <p:attrNameLst>
                          <p:attrName>ppt_w</p:attrName>
                        </p:attrNameLst>
                      </p:cBhvr>
                      <p:tavLst>
                        <p:tav tm="0">
                          <p:val>
                            <p:fltVal val="0"/>
                          </p:val>
                        </p:tav>
                        <p:tav tm="100000">
                          <p:val>
                            <p:strVal val="#ppt_w"/>
                          </p:val>
                        </p:tav>
                      </p:tavLst>
                    </p:anim>
                    <p:anim calcmode="lin" valueType="num">
                      <p:cBhvr>
                        <p:cTn dur="200" fill="hold"/>
                        <p:tgtEl>
                          <p:spTgt spid="22"/>
                        </p:tgtEl>
                        <p:attrNameLst>
                          <p:attrName>ppt_h</p:attrName>
                        </p:attrNameLst>
                      </p:cBhvr>
                      <p:tavLst>
                        <p:tav tm="0">
                          <p:val>
                            <p:fltVal val="0"/>
                          </p:val>
                        </p:tav>
                        <p:tav tm="100000">
                          <p:val>
                            <p:strVal val="#ppt_h"/>
                          </p:val>
                        </p:tav>
                      </p:tavLst>
                    </p:anim>
                  </p:childTnLst>
                </p:cTn>
              </p:par>
            </p:tnLst>
          </p:tmpl>
        </p:tmplLst>
      </p:bldP>
      <p:bldP spid="22" grpId="1" animBg="1"/>
      <p:bldP spid="22" grpId="2" animBg="1"/>
      <p:bldP spid="23" grpId="0" animBg="1">
        <p:tmplLst>
          <p:tmpl>
            <p:tnLst>
              <p:par>
                <p:cTn presetID="23" presetClass="entr" presetSubtype="16"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200" fill="hold"/>
                        <p:tgtEl>
                          <p:spTgt spid="23"/>
                        </p:tgtEl>
                        <p:attrNameLst>
                          <p:attrName>ppt_w</p:attrName>
                        </p:attrNameLst>
                      </p:cBhvr>
                      <p:tavLst>
                        <p:tav tm="0">
                          <p:val>
                            <p:fltVal val="0"/>
                          </p:val>
                        </p:tav>
                        <p:tav tm="100000">
                          <p:val>
                            <p:strVal val="#ppt_w"/>
                          </p:val>
                        </p:tav>
                      </p:tavLst>
                    </p:anim>
                    <p:anim calcmode="lin" valueType="num">
                      <p:cBhvr>
                        <p:cTn dur="200" fill="hold"/>
                        <p:tgtEl>
                          <p:spTgt spid="23"/>
                        </p:tgtEl>
                        <p:attrNameLst>
                          <p:attrName>ppt_h</p:attrName>
                        </p:attrNameLst>
                      </p:cBhvr>
                      <p:tavLst>
                        <p:tav tm="0">
                          <p:val>
                            <p:fltVal val="0"/>
                          </p:val>
                        </p:tav>
                        <p:tav tm="100000">
                          <p:val>
                            <p:strVal val="#ppt_h"/>
                          </p:val>
                        </p:tav>
                      </p:tavLst>
                    </p:anim>
                  </p:childTnLst>
                </p:cTn>
              </p:par>
            </p:tnLst>
          </p:tmpl>
        </p:tmplLst>
      </p:bldP>
      <p:bldP spid="23" grpId="1" animBg="1"/>
      <p:bldP spid="23" grpId="2" animBg="1"/>
      <p:bldP spid="24" grpId="0" animBg="1">
        <p:tmplLst>
          <p:tmpl>
            <p:tnLst>
              <p:par>
                <p:cTn presetID="23" presetClass="entr" presetSubtype="16"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200" fill="hold"/>
                        <p:tgtEl>
                          <p:spTgt spid="24"/>
                        </p:tgtEl>
                        <p:attrNameLst>
                          <p:attrName>ppt_w</p:attrName>
                        </p:attrNameLst>
                      </p:cBhvr>
                      <p:tavLst>
                        <p:tav tm="0">
                          <p:val>
                            <p:fltVal val="0"/>
                          </p:val>
                        </p:tav>
                        <p:tav tm="100000">
                          <p:val>
                            <p:strVal val="#ppt_w"/>
                          </p:val>
                        </p:tav>
                      </p:tavLst>
                    </p:anim>
                    <p:anim calcmode="lin" valueType="num">
                      <p:cBhvr>
                        <p:cTn dur="200" fill="hold"/>
                        <p:tgtEl>
                          <p:spTgt spid="24"/>
                        </p:tgtEl>
                        <p:attrNameLst>
                          <p:attrName>ppt_h</p:attrName>
                        </p:attrNameLst>
                      </p:cBhvr>
                      <p:tavLst>
                        <p:tav tm="0">
                          <p:val>
                            <p:fltVal val="0"/>
                          </p:val>
                        </p:tav>
                        <p:tav tm="100000">
                          <p:val>
                            <p:strVal val="#ppt_h"/>
                          </p:val>
                        </p:tav>
                      </p:tavLst>
                    </p:anim>
                  </p:childTnLst>
                </p:cTn>
              </p:par>
            </p:tnLst>
          </p:tmpl>
        </p:tmplLst>
      </p:bldP>
      <p:bldP spid="24" grpId="1" animBg="1"/>
      <p:bldP spid="24" grpId="2" animBg="1"/>
      <p:bldP spid="25" grpId="0" animBg="1">
        <p:tmplLst>
          <p:tmpl>
            <p:tnLst>
              <p:par>
                <p:cTn presetID="23" presetClass="entr" presetSubtype="16"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200" fill="hold"/>
                        <p:tgtEl>
                          <p:spTgt spid="25"/>
                        </p:tgtEl>
                        <p:attrNameLst>
                          <p:attrName>ppt_w</p:attrName>
                        </p:attrNameLst>
                      </p:cBhvr>
                      <p:tavLst>
                        <p:tav tm="0">
                          <p:val>
                            <p:fltVal val="0"/>
                          </p:val>
                        </p:tav>
                        <p:tav tm="100000">
                          <p:val>
                            <p:strVal val="#ppt_w"/>
                          </p:val>
                        </p:tav>
                      </p:tavLst>
                    </p:anim>
                    <p:anim calcmode="lin" valueType="num">
                      <p:cBhvr>
                        <p:cTn dur="200" fill="hold"/>
                        <p:tgtEl>
                          <p:spTgt spid="25"/>
                        </p:tgtEl>
                        <p:attrNameLst>
                          <p:attrName>ppt_h</p:attrName>
                        </p:attrNameLst>
                      </p:cBhvr>
                      <p:tavLst>
                        <p:tav tm="0">
                          <p:val>
                            <p:fltVal val="0"/>
                          </p:val>
                        </p:tav>
                        <p:tav tm="100000">
                          <p:val>
                            <p:strVal val="#ppt_h"/>
                          </p:val>
                        </p:tav>
                      </p:tavLst>
                    </p:anim>
                  </p:childTnLst>
                </p:cTn>
              </p:par>
            </p:tnLst>
          </p:tmpl>
        </p:tmplLst>
      </p:bldP>
      <p:bldP spid="25" grpId="1" animBg="1"/>
      <p:bldP spid="25" grpId="2" animBg="1"/>
      <p:bldP spid="26" grpId="0" animBg="1">
        <p:tmplLst>
          <p:tmpl>
            <p:tnLst>
              <p:par>
                <p:cTn presetID="23" presetClass="entr" presetSubtype="16"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200" fill="hold"/>
                        <p:tgtEl>
                          <p:spTgt spid="26"/>
                        </p:tgtEl>
                        <p:attrNameLst>
                          <p:attrName>ppt_w</p:attrName>
                        </p:attrNameLst>
                      </p:cBhvr>
                      <p:tavLst>
                        <p:tav tm="0">
                          <p:val>
                            <p:fltVal val="0"/>
                          </p:val>
                        </p:tav>
                        <p:tav tm="100000">
                          <p:val>
                            <p:strVal val="#ppt_w"/>
                          </p:val>
                        </p:tav>
                      </p:tavLst>
                    </p:anim>
                    <p:anim calcmode="lin" valueType="num">
                      <p:cBhvr>
                        <p:cTn dur="200" fill="hold"/>
                        <p:tgtEl>
                          <p:spTgt spid="26"/>
                        </p:tgtEl>
                        <p:attrNameLst>
                          <p:attrName>ppt_h</p:attrName>
                        </p:attrNameLst>
                      </p:cBhvr>
                      <p:tavLst>
                        <p:tav tm="0">
                          <p:val>
                            <p:fltVal val="0"/>
                          </p:val>
                        </p:tav>
                        <p:tav tm="100000">
                          <p:val>
                            <p:strVal val="#ppt_h"/>
                          </p:val>
                        </p:tav>
                      </p:tavLst>
                    </p:anim>
                  </p:childTnLst>
                </p:cTn>
              </p:par>
            </p:tnLst>
          </p:tmpl>
        </p:tmplLst>
      </p:bldP>
      <p:bldP spid="26" grpId="1" animBg="1"/>
      <p:bldP spid="26" grpId="2" animBg="1"/>
      <p:bldP spid="27" grpId="0" animBg="1">
        <p:tmplLst>
          <p:tmpl>
            <p:tnLst>
              <p:par>
                <p:cTn presetID="23" presetClass="entr" presetSubtype="16"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200" fill="hold"/>
                        <p:tgtEl>
                          <p:spTgt spid="27"/>
                        </p:tgtEl>
                        <p:attrNameLst>
                          <p:attrName>ppt_w</p:attrName>
                        </p:attrNameLst>
                      </p:cBhvr>
                      <p:tavLst>
                        <p:tav tm="0">
                          <p:val>
                            <p:fltVal val="0"/>
                          </p:val>
                        </p:tav>
                        <p:tav tm="100000">
                          <p:val>
                            <p:strVal val="#ppt_w"/>
                          </p:val>
                        </p:tav>
                      </p:tavLst>
                    </p:anim>
                    <p:anim calcmode="lin" valueType="num">
                      <p:cBhvr>
                        <p:cTn dur="200" fill="hold"/>
                        <p:tgtEl>
                          <p:spTgt spid="27"/>
                        </p:tgtEl>
                        <p:attrNameLst>
                          <p:attrName>ppt_h</p:attrName>
                        </p:attrNameLst>
                      </p:cBhvr>
                      <p:tavLst>
                        <p:tav tm="0">
                          <p:val>
                            <p:fltVal val="0"/>
                          </p:val>
                        </p:tav>
                        <p:tav tm="100000">
                          <p:val>
                            <p:strVal val="#ppt_h"/>
                          </p:val>
                        </p:tav>
                      </p:tavLst>
                    </p:anim>
                  </p:childTnLst>
                </p:cTn>
              </p:par>
            </p:tnLst>
          </p:tmpl>
        </p:tmplLst>
      </p:bldP>
      <p:bldP spid="27" grpId="1" animBg="1"/>
      <p:bldP spid="27" grpId="2" animBg="1"/>
      <p:bldP spid="28" grpId="0" animBg="1">
        <p:tmplLst>
          <p:tmpl>
            <p:tnLst>
              <p:par>
                <p:cTn presetID="23" presetClass="entr" presetSubtype="16"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200" fill="hold"/>
                        <p:tgtEl>
                          <p:spTgt spid="28"/>
                        </p:tgtEl>
                        <p:attrNameLst>
                          <p:attrName>ppt_w</p:attrName>
                        </p:attrNameLst>
                      </p:cBhvr>
                      <p:tavLst>
                        <p:tav tm="0">
                          <p:val>
                            <p:fltVal val="0"/>
                          </p:val>
                        </p:tav>
                        <p:tav tm="100000">
                          <p:val>
                            <p:strVal val="#ppt_w"/>
                          </p:val>
                        </p:tav>
                      </p:tavLst>
                    </p:anim>
                    <p:anim calcmode="lin" valueType="num">
                      <p:cBhvr>
                        <p:cTn dur="200" fill="hold"/>
                        <p:tgtEl>
                          <p:spTgt spid="28"/>
                        </p:tgtEl>
                        <p:attrNameLst>
                          <p:attrName>ppt_h</p:attrName>
                        </p:attrNameLst>
                      </p:cBhvr>
                      <p:tavLst>
                        <p:tav tm="0">
                          <p:val>
                            <p:fltVal val="0"/>
                          </p:val>
                        </p:tav>
                        <p:tav tm="100000">
                          <p:val>
                            <p:strVal val="#ppt_h"/>
                          </p:val>
                        </p:tav>
                      </p:tavLst>
                    </p:anim>
                  </p:childTnLst>
                </p:cTn>
              </p:par>
            </p:tnLst>
          </p:tmpl>
        </p:tmplLst>
      </p:bldP>
      <p:bldP spid="28" grpId="1" animBg="1"/>
      <p:bldP spid="28" grpId="2" animBg="1"/>
      <p:bldP spid="29" grpId="0" animBg="1">
        <p:tmplLst>
          <p:tmpl>
            <p:tnLst>
              <p:par>
                <p:cTn presetID="23" presetClass="entr" presetSubtype="16"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200" fill="hold"/>
                        <p:tgtEl>
                          <p:spTgt spid="29"/>
                        </p:tgtEl>
                        <p:attrNameLst>
                          <p:attrName>ppt_w</p:attrName>
                        </p:attrNameLst>
                      </p:cBhvr>
                      <p:tavLst>
                        <p:tav tm="0">
                          <p:val>
                            <p:fltVal val="0"/>
                          </p:val>
                        </p:tav>
                        <p:tav tm="100000">
                          <p:val>
                            <p:strVal val="#ppt_w"/>
                          </p:val>
                        </p:tav>
                      </p:tavLst>
                    </p:anim>
                    <p:anim calcmode="lin" valueType="num">
                      <p:cBhvr>
                        <p:cTn dur="200" fill="hold"/>
                        <p:tgtEl>
                          <p:spTgt spid="29"/>
                        </p:tgtEl>
                        <p:attrNameLst>
                          <p:attrName>ppt_h</p:attrName>
                        </p:attrNameLst>
                      </p:cBhvr>
                      <p:tavLst>
                        <p:tav tm="0">
                          <p:val>
                            <p:fltVal val="0"/>
                          </p:val>
                        </p:tav>
                        <p:tav tm="100000">
                          <p:val>
                            <p:strVal val="#ppt_h"/>
                          </p:val>
                        </p:tav>
                      </p:tavLst>
                    </p:anim>
                  </p:childTnLst>
                </p:cTn>
              </p:par>
            </p:tnLst>
          </p:tmpl>
        </p:tmplLst>
      </p:bldP>
      <p:bldP spid="29" grpId="1" animBg="1"/>
      <p:bldP spid="29" grpId="2" animBg="1"/>
      <p:bldP spid="30" grpId="0" animBg="1">
        <p:tmplLst>
          <p:tmpl>
            <p:tnLst>
              <p:par>
                <p:cTn presetID="23" presetClass="entr" presetSubtype="16"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200" fill="hold"/>
                        <p:tgtEl>
                          <p:spTgt spid="30"/>
                        </p:tgtEl>
                        <p:attrNameLst>
                          <p:attrName>ppt_w</p:attrName>
                        </p:attrNameLst>
                      </p:cBhvr>
                      <p:tavLst>
                        <p:tav tm="0">
                          <p:val>
                            <p:fltVal val="0"/>
                          </p:val>
                        </p:tav>
                        <p:tav tm="100000">
                          <p:val>
                            <p:strVal val="#ppt_w"/>
                          </p:val>
                        </p:tav>
                      </p:tavLst>
                    </p:anim>
                    <p:anim calcmode="lin" valueType="num">
                      <p:cBhvr>
                        <p:cTn dur="200" fill="hold"/>
                        <p:tgtEl>
                          <p:spTgt spid="30"/>
                        </p:tgtEl>
                        <p:attrNameLst>
                          <p:attrName>ppt_h</p:attrName>
                        </p:attrNameLst>
                      </p:cBhvr>
                      <p:tavLst>
                        <p:tav tm="0">
                          <p:val>
                            <p:fltVal val="0"/>
                          </p:val>
                        </p:tav>
                        <p:tav tm="100000">
                          <p:val>
                            <p:strVal val="#ppt_h"/>
                          </p:val>
                        </p:tav>
                      </p:tavLst>
                    </p:anim>
                  </p:childTnLst>
                </p:cTn>
              </p:par>
            </p:tnLst>
          </p:tmpl>
        </p:tmplLst>
      </p:bldP>
      <p:bldP spid="30" grpId="1" animBg="1"/>
      <p:bldP spid="30" grpId="2" animBg="1"/>
      <p:bldP spid="31" grpId="0" animBg="1">
        <p:tmplLst>
          <p:tmpl>
            <p:tnLst>
              <p:par>
                <p:cTn presetID="23" presetClass="entr" presetSubtype="16"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200" fill="hold"/>
                        <p:tgtEl>
                          <p:spTgt spid="31"/>
                        </p:tgtEl>
                        <p:attrNameLst>
                          <p:attrName>ppt_w</p:attrName>
                        </p:attrNameLst>
                      </p:cBhvr>
                      <p:tavLst>
                        <p:tav tm="0">
                          <p:val>
                            <p:fltVal val="0"/>
                          </p:val>
                        </p:tav>
                        <p:tav tm="100000">
                          <p:val>
                            <p:strVal val="#ppt_w"/>
                          </p:val>
                        </p:tav>
                      </p:tavLst>
                    </p:anim>
                    <p:anim calcmode="lin" valueType="num">
                      <p:cBhvr>
                        <p:cTn dur="200" fill="hold"/>
                        <p:tgtEl>
                          <p:spTgt spid="31"/>
                        </p:tgtEl>
                        <p:attrNameLst>
                          <p:attrName>ppt_h</p:attrName>
                        </p:attrNameLst>
                      </p:cBhvr>
                      <p:tavLst>
                        <p:tav tm="0">
                          <p:val>
                            <p:fltVal val="0"/>
                          </p:val>
                        </p:tav>
                        <p:tav tm="100000">
                          <p:val>
                            <p:strVal val="#ppt_h"/>
                          </p:val>
                        </p:tav>
                      </p:tavLst>
                    </p:anim>
                  </p:childTnLst>
                </p:cTn>
              </p:par>
            </p:tnLst>
          </p:tmpl>
        </p:tmplLst>
      </p:bldP>
      <p:bldP spid="31" grpId="1" animBg="1"/>
      <p:bldP spid="31" grpId="2" animBg="1"/>
      <p:bldP spid="32" grpId="0" animBg="1">
        <p:tmplLst>
          <p:tmpl>
            <p:tnLst>
              <p:par>
                <p:cTn presetID="23" presetClass="entr" presetSubtype="16"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200" fill="hold"/>
                        <p:tgtEl>
                          <p:spTgt spid="32"/>
                        </p:tgtEl>
                        <p:attrNameLst>
                          <p:attrName>ppt_w</p:attrName>
                        </p:attrNameLst>
                      </p:cBhvr>
                      <p:tavLst>
                        <p:tav tm="0">
                          <p:val>
                            <p:fltVal val="0"/>
                          </p:val>
                        </p:tav>
                        <p:tav tm="100000">
                          <p:val>
                            <p:strVal val="#ppt_w"/>
                          </p:val>
                        </p:tav>
                      </p:tavLst>
                    </p:anim>
                    <p:anim calcmode="lin" valueType="num">
                      <p:cBhvr>
                        <p:cTn dur="200" fill="hold"/>
                        <p:tgtEl>
                          <p:spTgt spid="32"/>
                        </p:tgtEl>
                        <p:attrNameLst>
                          <p:attrName>ppt_h</p:attrName>
                        </p:attrNameLst>
                      </p:cBhvr>
                      <p:tavLst>
                        <p:tav tm="0">
                          <p:val>
                            <p:fltVal val="0"/>
                          </p:val>
                        </p:tav>
                        <p:tav tm="100000">
                          <p:val>
                            <p:strVal val="#ppt_h"/>
                          </p:val>
                        </p:tav>
                      </p:tavLst>
                    </p:anim>
                  </p:childTnLst>
                </p:cTn>
              </p:par>
            </p:tnLst>
          </p:tmpl>
        </p:tmplLst>
      </p:bldP>
      <p:bldP spid="32" grpId="1" animBg="1"/>
      <p:bldP spid="32" grpId="2" animBg="1"/>
      <p:bldP spid="33" grpId="0" animBg="1">
        <p:tmplLst>
          <p:tmpl>
            <p:tnLst>
              <p:par>
                <p:cTn presetID="23" presetClass="entr" presetSubtype="16"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200" fill="hold"/>
                        <p:tgtEl>
                          <p:spTgt spid="33"/>
                        </p:tgtEl>
                        <p:attrNameLst>
                          <p:attrName>ppt_w</p:attrName>
                        </p:attrNameLst>
                      </p:cBhvr>
                      <p:tavLst>
                        <p:tav tm="0">
                          <p:val>
                            <p:fltVal val="0"/>
                          </p:val>
                        </p:tav>
                        <p:tav tm="100000">
                          <p:val>
                            <p:strVal val="#ppt_w"/>
                          </p:val>
                        </p:tav>
                      </p:tavLst>
                    </p:anim>
                    <p:anim calcmode="lin" valueType="num">
                      <p:cBhvr>
                        <p:cTn dur="200" fill="hold"/>
                        <p:tgtEl>
                          <p:spTgt spid="33"/>
                        </p:tgtEl>
                        <p:attrNameLst>
                          <p:attrName>ppt_h</p:attrName>
                        </p:attrNameLst>
                      </p:cBhvr>
                      <p:tavLst>
                        <p:tav tm="0">
                          <p:val>
                            <p:fltVal val="0"/>
                          </p:val>
                        </p:tav>
                        <p:tav tm="100000">
                          <p:val>
                            <p:strVal val="#ppt_h"/>
                          </p:val>
                        </p:tav>
                      </p:tavLst>
                    </p:anim>
                  </p:childTnLst>
                </p:cTn>
              </p:par>
            </p:tnLst>
          </p:tmpl>
        </p:tmplLst>
      </p:bldP>
      <p:bldP spid="33" grpId="1" animBg="1"/>
      <p:bldP spid="33" grpId="2"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Image Righ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EFCAE1-13E8-486D-A47E-CB7C59CF75FE}"/>
              </a:ext>
            </a:extLst>
          </p:cNvPr>
          <p:cNvSpPr>
            <a:spLocks noGrp="1"/>
          </p:cNvSpPr>
          <p:nvPr>
            <p:ph type="pic" sz="quarter" idx="14" hasCustomPrompt="1"/>
          </p:nvPr>
        </p:nvSpPr>
        <p:spPr>
          <a:xfrm>
            <a:off x="7708935" y="0"/>
            <a:ext cx="6007066" cy="9144000"/>
          </a:xfrm>
          <a:custGeom>
            <a:avLst/>
            <a:gdLst>
              <a:gd name="connsiteX0" fmla="*/ 1788881 w 8009421"/>
              <a:gd name="connsiteY0" fmla="*/ 0 h 10287000"/>
              <a:gd name="connsiteX1" fmla="*/ 8009421 w 8009421"/>
              <a:gd name="connsiteY1" fmla="*/ 0 h 10287000"/>
              <a:gd name="connsiteX2" fmla="*/ 8009421 w 8009421"/>
              <a:gd name="connsiteY2" fmla="*/ 10287000 h 10287000"/>
              <a:gd name="connsiteX3" fmla="*/ 1788881 w 8009421"/>
              <a:gd name="connsiteY3" fmla="*/ 10287000 h 10287000"/>
              <a:gd name="connsiteX4" fmla="*/ 1648555 w 8009421"/>
              <a:gd name="connsiteY4" fmla="*/ 10108433 h 10287000"/>
              <a:gd name="connsiteX5" fmla="*/ 0 w 8009421"/>
              <a:gd name="connsiteY5" fmla="*/ 5143500 h 10287000"/>
              <a:gd name="connsiteX6" fmla="*/ 1648555 w 8009421"/>
              <a:gd name="connsiteY6" fmla="*/ 178567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9421" h="10287000">
                <a:moveTo>
                  <a:pt x="1788881" y="0"/>
                </a:moveTo>
                <a:lnTo>
                  <a:pt x="8009421" y="0"/>
                </a:lnTo>
                <a:lnTo>
                  <a:pt x="8009421" y="10287000"/>
                </a:lnTo>
                <a:lnTo>
                  <a:pt x="1788881" y="10287000"/>
                </a:lnTo>
                <a:lnTo>
                  <a:pt x="1648555" y="10108433"/>
                </a:lnTo>
                <a:cubicBezTo>
                  <a:pt x="613157" y="8723943"/>
                  <a:pt x="0" y="7005327"/>
                  <a:pt x="0" y="5143500"/>
                </a:cubicBezTo>
                <a:cubicBezTo>
                  <a:pt x="0" y="3281674"/>
                  <a:pt x="613157" y="1563057"/>
                  <a:pt x="1648555" y="178567"/>
                </a:cubicBezTo>
                <a:close/>
              </a:path>
            </a:pathLst>
          </a:custGeom>
          <a:solidFill>
            <a:schemeClr val="tx2"/>
          </a:solidFill>
        </p:spPr>
        <p:txBody>
          <a:bodyPr wrap="square" tIns="1828800" anchor="ctr">
            <a:noAutofit/>
          </a:bodyPr>
          <a:lstStyle>
            <a:lvl1pPr marL="342891" indent="-342891" algn="ctr">
              <a:buFont typeface="Amazon Ember" panose="020B0603020204020204" pitchFamily="34" charset="0"/>
              <a:buChar char="​"/>
              <a:defRPr sz="2800">
                <a:solidFill>
                  <a:schemeClr val="bg1"/>
                </a:solidFill>
              </a:defRPr>
            </a:lvl1pPr>
          </a:lstStyle>
          <a:p>
            <a:r>
              <a:rPr lang="en-US" dirty="0"/>
              <a:t>Drag image into this placeholder</a:t>
            </a:r>
          </a:p>
        </p:txBody>
      </p:sp>
      <p:sp>
        <p:nvSpPr>
          <p:cNvPr id="8" name="Title 7">
            <a:extLst>
              <a:ext uri="{FF2B5EF4-FFF2-40B4-BE49-F238E27FC236}">
                <a16:creationId xmlns:a16="http://schemas.microsoft.com/office/drawing/2014/main" id="{2A75E208-ED25-4677-9D58-48DF6CC568AE}"/>
              </a:ext>
            </a:extLst>
          </p:cNvPr>
          <p:cNvSpPr>
            <a:spLocks noGrp="1"/>
          </p:cNvSpPr>
          <p:nvPr>
            <p:ph type="title"/>
          </p:nvPr>
        </p:nvSpPr>
        <p:spPr>
          <a:xfrm>
            <a:off x="695744" y="891024"/>
            <a:ext cx="6532577" cy="3680976"/>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BFB2447C-EECE-4AD6-99D3-0267E319AA4E}"/>
              </a:ext>
            </a:extLst>
          </p:cNvPr>
          <p:cNvSpPr>
            <a:spLocks noGrp="1"/>
          </p:cNvSpPr>
          <p:nvPr>
            <p:ph type="body" sz="quarter" idx="13"/>
          </p:nvPr>
        </p:nvSpPr>
        <p:spPr>
          <a:xfrm>
            <a:off x="686719" y="5015833"/>
            <a:ext cx="6541602" cy="32125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5">
            <a:extLst>
              <a:ext uri="{FF2B5EF4-FFF2-40B4-BE49-F238E27FC236}">
                <a16:creationId xmlns:a16="http://schemas.microsoft.com/office/drawing/2014/main" id="{D4410214-EDB2-4068-B89D-080FCFADA7D1}"/>
              </a:ext>
            </a:extLst>
          </p:cNvPr>
          <p:cNvSpPr>
            <a:spLocks noGrp="1"/>
          </p:cNvSpPr>
          <p:nvPr>
            <p:ph type="body" sz="quarter" idx="15" hasCustomPrompt="1"/>
          </p:nvPr>
        </p:nvSpPr>
        <p:spPr>
          <a:xfrm>
            <a:off x="7708934" y="0"/>
            <a:ext cx="3488319" cy="9144000"/>
          </a:xfrm>
          <a:custGeom>
            <a:avLst/>
            <a:gdLst>
              <a:gd name="connsiteX0" fmla="*/ 1788881 w 4651092"/>
              <a:gd name="connsiteY0" fmla="*/ 0 h 10287000"/>
              <a:gd name="connsiteX1" fmla="*/ 4651092 w 4651092"/>
              <a:gd name="connsiteY1" fmla="*/ 0 h 10287000"/>
              <a:gd name="connsiteX2" fmla="*/ 4524832 w 4651092"/>
              <a:gd name="connsiteY2" fmla="*/ 89786 h 10287000"/>
              <a:gd name="connsiteX3" fmla="*/ 1991565 w 4651092"/>
              <a:gd name="connsiteY3" fmla="*/ 5143501 h 10287000"/>
              <a:gd name="connsiteX4" fmla="*/ 4524832 w 4651092"/>
              <a:gd name="connsiteY4" fmla="*/ 10197217 h 10287000"/>
              <a:gd name="connsiteX5" fmla="*/ 4651089 w 4651092"/>
              <a:gd name="connsiteY5" fmla="*/ 10287000 h 10287000"/>
              <a:gd name="connsiteX6" fmla="*/ 1788881 w 4651092"/>
              <a:gd name="connsiteY6" fmla="*/ 10287000 h 10287000"/>
              <a:gd name="connsiteX7" fmla="*/ 1648555 w 4651092"/>
              <a:gd name="connsiteY7" fmla="*/ 10108433 h 10287000"/>
              <a:gd name="connsiteX8" fmla="*/ 0 w 4651092"/>
              <a:gd name="connsiteY8" fmla="*/ 5143500 h 10287000"/>
              <a:gd name="connsiteX9" fmla="*/ 1648555 w 4651092"/>
              <a:gd name="connsiteY9" fmla="*/ 178567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1092" h="10287000">
                <a:moveTo>
                  <a:pt x="1788881" y="0"/>
                </a:moveTo>
                <a:lnTo>
                  <a:pt x="4651092" y="0"/>
                </a:lnTo>
                <a:lnTo>
                  <a:pt x="4524832" y="89786"/>
                </a:lnTo>
                <a:cubicBezTo>
                  <a:pt x="2986983" y="1239874"/>
                  <a:pt x="1991565" y="3075442"/>
                  <a:pt x="1991565" y="5143501"/>
                </a:cubicBezTo>
                <a:cubicBezTo>
                  <a:pt x="1991565" y="7211561"/>
                  <a:pt x="2986983" y="9047128"/>
                  <a:pt x="4524832" y="10197217"/>
                </a:cubicBezTo>
                <a:lnTo>
                  <a:pt x="4651089" y="10287000"/>
                </a:lnTo>
                <a:lnTo>
                  <a:pt x="1788881" y="10287000"/>
                </a:lnTo>
                <a:lnTo>
                  <a:pt x="1648555" y="10108433"/>
                </a:lnTo>
                <a:cubicBezTo>
                  <a:pt x="613157" y="8723943"/>
                  <a:pt x="0" y="7005327"/>
                  <a:pt x="0" y="5143500"/>
                </a:cubicBezTo>
                <a:cubicBezTo>
                  <a:pt x="0" y="3281674"/>
                  <a:pt x="613157" y="1563057"/>
                  <a:pt x="1648555" y="178567"/>
                </a:cubicBezTo>
                <a:close/>
              </a:path>
            </a:pathLst>
          </a:custGeom>
          <a:solidFill>
            <a:schemeClr val="accent1">
              <a:alpha val="75000"/>
            </a:schemeClr>
          </a:solidFill>
        </p:spPr>
        <p:txBody>
          <a:bodyPr wrap="square">
            <a:noAutofit/>
          </a:bodyPr>
          <a:lstStyle>
            <a:lvl1pPr marL="342891" indent="-342891">
              <a:buFont typeface="Amazon Ember" panose="020B0603020204020204" pitchFamily="34" charset="0"/>
              <a:buChar char="​"/>
              <a:defRPr/>
            </a:lvl1pPr>
          </a:lstStyle>
          <a:p>
            <a:pPr lvl="0"/>
            <a:r>
              <a:rPr lang="en-US" dirty="0"/>
              <a:t> </a:t>
            </a:r>
          </a:p>
        </p:txBody>
      </p:sp>
      <p:sp>
        <p:nvSpPr>
          <p:cNvPr id="2" name="Footer Placeholder 1">
            <a:extLst>
              <a:ext uri="{FF2B5EF4-FFF2-40B4-BE49-F238E27FC236}">
                <a16:creationId xmlns:a16="http://schemas.microsoft.com/office/drawing/2014/main" id="{5D4242D3-A4DA-4A16-9690-947DF7A46447}"/>
              </a:ext>
            </a:extLst>
          </p:cNvPr>
          <p:cNvSpPr>
            <a:spLocks noGrp="1"/>
          </p:cNvSpPr>
          <p:nvPr>
            <p:ph type="ftr" sz="quarter" idx="16"/>
          </p:nvPr>
        </p:nvSpPr>
        <p:spPr>
          <a:xfrm>
            <a:off x="2143126" y="8396815"/>
            <a:ext cx="5085196" cy="345160"/>
          </a:xfrm>
        </p:spPr>
        <p:txBody>
          <a:bodyPr/>
          <a:lstStyle/>
          <a:p>
            <a:endParaRPr lang="en-US" dirty="0"/>
          </a:p>
        </p:txBody>
      </p:sp>
    </p:spTree>
    <p:custDataLst>
      <p:tags r:id="rId1"/>
    </p:custDataLst>
    <p:extLst>
      <p:ext uri="{BB962C8B-B14F-4D97-AF65-F5344CB8AC3E}">
        <p14:creationId xmlns:p14="http://schemas.microsoft.com/office/powerpoint/2010/main" val="7176755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nd Image Lef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EFCAE1-13E8-486D-A47E-CB7C59CF75FE}"/>
              </a:ext>
            </a:extLst>
          </p:cNvPr>
          <p:cNvSpPr>
            <a:spLocks noGrp="1"/>
          </p:cNvSpPr>
          <p:nvPr>
            <p:ph type="pic" sz="quarter" idx="14" hasCustomPrompt="1"/>
          </p:nvPr>
        </p:nvSpPr>
        <p:spPr>
          <a:xfrm flipH="1">
            <a:off x="0" y="0"/>
            <a:ext cx="6007066" cy="9144000"/>
          </a:xfrm>
          <a:custGeom>
            <a:avLst/>
            <a:gdLst>
              <a:gd name="connsiteX0" fmla="*/ 1788881 w 8009421"/>
              <a:gd name="connsiteY0" fmla="*/ 0 h 10287000"/>
              <a:gd name="connsiteX1" fmla="*/ 8009421 w 8009421"/>
              <a:gd name="connsiteY1" fmla="*/ 0 h 10287000"/>
              <a:gd name="connsiteX2" fmla="*/ 8009421 w 8009421"/>
              <a:gd name="connsiteY2" fmla="*/ 10287000 h 10287000"/>
              <a:gd name="connsiteX3" fmla="*/ 1788881 w 8009421"/>
              <a:gd name="connsiteY3" fmla="*/ 10287000 h 10287000"/>
              <a:gd name="connsiteX4" fmla="*/ 1648555 w 8009421"/>
              <a:gd name="connsiteY4" fmla="*/ 10108433 h 10287000"/>
              <a:gd name="connsiteX5" fmla="*/ 0 w 8009421"/>
              <a:gd name="connsiteY5" fmla="*/ 5143500 h 10287000"/>
              <a:gd name="connsiteX6" fmla="*/ 1648555 w 8009421"/>
              <a:gd name="connsiteY6" fmla="*/ 178567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9421" h="10287000">
                <a:moveTo>
                  <a:pt x="1788881" y="0"/>
                </a:moveTo>
                <a:lnTo>
                  <a:pt x="8009421" y="0"/>
                </a:lnTo>
                <a:lnTo>
                  <a:pt x="8009421" y="10287000"/>
                </a:lnTo>
                <a:lnTo>
                  <a:pt x="1788881" y="10287000"/>
                </a:lnTo>
                <a:lnTo>
                  <a:pt x="1648555" y="10108433"/>
                </a:lnTo>
                <a:cubicBezTo>
                  <a:pt x="613157" y="8723943"/>
                  <a:pt x="0" y="7005327"/>
                  <a:pt x="0" y="5143500"/>
                </a:cubicBezTo>
                <a:cubicBezTo>
                  <a:pt x="0" y="3281674"/>
                  <a:pt x="613157" y="1563057"/>
                  <a:pt x="1648555" y="178567"/>
                </a:cubicBezTo>
                <a:close/>
              </a:path>
            </a:pathLst>
          </a:custGeom>
          <a:solidFill>
            <a:schemeClr val="tx2"/>
          </a:solidFill>
        </p:spPr>
        <p:txBody>
          <a:bodyPr wrap="square" tIns="1828800" anchor="ctr">
            <a:noAutofit/>
          </a:bodyPr>
          <a:lstStyle>
            <a:lvl1pPr marL="342891" indent="-342891" algn="ctr">
              <a:buFont typeface="Amazon Ember" panose="020B0603020204020204" pitchFamily="34" charset="0"/>
              <a:buChar char="​"/>
              <a:defRPr sz="2800">
                <a:solidFill>
                  <a:schemeClr val="bg1"/>
                </a:solidFill>
              </a:defRPr>
            </a:lvl1pPr>
          </a:lstStyle>
          <a:p>
            <a:r>
              <a:rPr lang="en-US" dirty="0"/>
              <a:t>Drag image into this placeholder</a:t>
            </a:r>
          </a:p>
        </p:txBody>
      </p:sp>
      <p:sp>
        <p:nvSpPr>
          <p:cNvPr id="8" name="Title 7">
            <a:extLst>
              <a:ext uri="{FF2B5EF4-FFF2-40B4-BE49-F238E27FC236}">
                <a16:creationId xmlns:a16="http://schemas.microsoft.com/office/drawing/2014/main" id="{2A75E208-ED25-4677-9D58-48DF6CC568AE}"/>
              </a:ext>
            </a:extLst>
          </p:cNvPr>
          <p:cNvSpPr>
            <a:spLocks noGrp="1"/>
          </p:cNvSpPr>
          <p:nvPr>
            <p:ph type="title"/>
          </p:nvPr>
        </p:nvSpPr>
        <p:spPr>
          <a:xfrm>
            <a:off x="6475644" y="891024"/>
            <a:ext cx="6532577" cy="3680976"/>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BFB2447C-EECE-4AD6-99D3-0267E319AA4E}"/>
              </a:ext>
            </a:extLst>
          </p:cNvPr>
          <p:cNvSpPr>
            <a:spLocks noGrp="1"/>
          </p:cNvSpPr>
          <p:nvPr>
            <p:ph type="body" sz="quarter" idx="13"/>
          </p:nvPr>
        </p:nvSpPr>
        <p:spPr>
          <a:xfrm>
            <a:off x="6474681" y="5037221"/>
            <a:ext cx="6533540" cy="3191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5">
            <a:extLst>
              <a:ext uri="{FF2B5EF4-FFF2-40B4-BE49-F238E27FC236}">
                <a16:creationId xmlns:a16="http://schemas.microsoft.com/office/drawing/2014/main" id="{D4410214-EDB2-4068-B89D-080FCFADA7D1}"/>
              </a:ext>
            </a:extLst>
          </p:cNvPr>
          <p:cNvSpPr>
            <a:spLocks noGrp="1"/>
          </p:cNvSpPr>
          <p:nvPr>
            <p:ph type="body" sz="quarter" idx="15" hasCustomPrompt="1"/>
          </p:nvPr>
        </p:nvSpPr>
        <p:spPr>
          <a:xfrm flipH="1">
            <a:off x="2518748" y="0"/>
            <a:ext cx="3488319" cy="9144000"/>
          </a:xfrm>
          <a:custGeom>
            <a:avLst/>
            <a:gdLst>
              <a:gd name="connsiteX0" fmla="*/ 1788881 w 4651092"/>
              <a:gd name="connsiteY0" fmla="*/ 0 h 10287000"/>
              <a:gd name="connsiteX1" fmla="*/ 4651092 w 4651092"/>
              <a:gd name="connsiteY1" fmla="*/ 0 h 10287000"/>
              <a:gd name="connsiteX2" fmla="*/ 4524832 w 4651092"/>
              <a:gd name="connsiteY2" fmla="*/ 89786 h 10287000"/>
              <a:gd name="connsiteX3" fmla="*/ 1991565 w 4651092"/>
              <a:gd name="connsiteY3" fmla="*/ 5143501 h 10287000"/>
              <a:gd name="connsiteX4" fmla="*/ 4524832 w 4651092"/>
              <a:gd name="connsiteY4" fmla="*/ 10197217 h 10287000"/>
              <a:gd name="connsiteX5" fmla="*/ 4651089 w 4651092"/>
              <a:gd name="connsiteY5" fmla="*/ 10287000 h 10287000"/>
              <a:gd name="connsiteX6" fmla="*/ 1788881 w 4651092"/>
              <a:gd name="connsiteY6" fmla="*/ 10287000 h 10287000"/>
              <a:gd name="connsiteX7" fmla="*/ 1648555 w 4651092"/>
              <a:gd name="connsiteY7" fmla="*/ 10108433 h 10287000"/>
              <a:gd name="connsiteX8" fmla="*/ 0 w 4651092"/>
              <a:gd name="connsiteY8" fmla="*/ 5143500 h 10287000"/>
              <a:gd name="connsiteX9" fmla="*/ 1648555 w 4651092"/>
              <a:gd name="connsiteY9" fmla="*/ 178567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1092" h="10287000">
                <a:moveTo>
                  <a:pt x="1788881" y="0"/>
                </a:moveTo>
                <a:lnTo>
                  <a:pt x="4651092" y="0"/>
                </a:lnTo>
                <a:lnTo>
                  <a:pt x="4524832" y="89786"/>
                </a:lnTo>
                <a:cubicBezTo>
                  <a:pt x="2986983" y="1239874"/>
                  <a:pt x="1991565" y="3075442"/>
                  <a:pt x="1991565" y="5143501"/>
                </a:cubicBezTo>
                <a:cubicBezTo>
                  <a:pt x="1991565" y="7211561"/>
                  <a:pt x="2986983" y="9047128"/>
                  <a:pt x="4524832" y="10197217"/>
                </a:cubicBezTo>
                <a:lnTo>
                  <a:pt x="4651089" y="10287000"/>
                </a:lnTo>
                <a:lnTo>
                  <a:pt x="1788881" y="10287000"/>
                </a:lnTo>
                <a:lnTo>
                  <a:pt x="1648555" y="10108433"/>
                </a:lnTo>
                <a:cubicBezTo>
                  <a:pt x="613157" y="8723943"/>
                  <a:pt x="0" y="7005327"/>
                  <a:pt x="0" y="5143500"/>
                </a:cubicBezTo>
                <a:cubicBezTo>
                  <a:pt x="0" y="3281674"/>
                  <a:pt x="613157" y="1563057"/>
                  <a:pt x="1648555" y="178567"/>
                </a:cubicBezTo>
                <a:close/>
              </a:path>
            </a:pathLst>
          </a:custGeom>
          <a:solidFill>
            <a:schemeClr val="accent1">
              <a:alpha val="75000"/>
            </a:schemeClr>
          </a:solidFill>
        </p:spPr>
        <p:txBody>
          <a:bodyPr wrap="square">
            <a:noAutofit/>
          </a:bodyPr>
          <a:lstStyle>
            <a:lvl1pPr marL="342891" indent="-342891">
              <a:buFont typeface="Amazon Ember" panose="020B0603020204020204" pitchFamily="34" charset="0"/>
              <a:buChar char="​"/>
              <a:defRPr/>
            </a:lvl1pPr>
          </a:lstStyle>
          <a:p>
            <a:pPr lvl="0"/>
            <a:r>
              <a:rPr lang="en-US" dirty="0"/>
              <a:t> </a:t>
            </a:r>
          </a:p>
        </p:txBody>
      </p:sp>
      <p:sp>
        <p:nvSpPr>
          <p:cNvPr id="2" name="Footer Placeholder 1">
            <a:extLst>
              <a:ext uri="{FF2B5EF4-FFF2-40B4-BE49-F238E27FC236}">
                <a16:creationId xmlns:a16="http://schemas.microsoft.com/office/drawing/2014/main" id="{B1123FA1-79ED-4BE0-817D-93C03D425AE2}"/>
              </a:ext>
            </a:extLst>
          </p:cNvPr>
          <p:cNvSpPr>
            <a:spLocks noGrp="1"/>
          </p:cNvSpPr>
          <p:nvPr>
            <p:ph type="ftr" sz="quarter" idx="16"/>
          </p:nvPr>
        </p:nvSpPr>
        <p:spPr>
          <a:xfrm>
            <a:off x="6474681" y="8396815"/>
            <a:ext cx="5974493" cy="345160"/>
          </a:xfrm>
        </p:spPr>
        <p:txBody>
          <a:bodyPr/>
          <a:lstStyle/>
          <a:p>
            <a:endParaRPr lang="en-US" dirty="0"/>
          </a:p>
        </p:txBody>
      </p:sp>
    </p:spTree>
    <p:custDataLst>
      <p:tags r:id="rId1"/>
    </p:custDataLst>
    <p:extLst>
      <p:ext uri="{BB962C8B-B14F-4D97-AF65-F5344CB8AC3E}">
        <p14:creationId xmlns:p14="http://schemas.microsoft.com/office/powerpoint/2010/main" val="375396388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696" y="3122864"/>
            <a:ext cx="5819357" cy="1849931"/>
          </a:xfrm>
        </p:spPr>
        <p:txBody>
          <a:bodyPr/>
          <a:lstStyle>
            <a:lvl1pPr>
              <a:defRPr sz="7200"/>
            </a:lvl1pPr>
          </a:lstStyle>
          <a:p>
            <a:r>
              <a:rPr lang="en-US" dirty="0"/>
              <a:t>Statistic</a:t>
            </a:r>
          </a:p>
        </p:txBody>
      </p:sp>
      <p:sp>
        <p:nvSpPr>
          <p:cNvPr id="4" name="Footer Placeholder 3"/>
          <p:cNvSpPr>
            <a:spLocks noGrp="1"/>
          </p:cNvSpPr>
          <p:nvPr>
            <p:ph type="ftr" sz="quarter" idx="11"/>
          </p:nvPr>
        </p:nvSpPr>
        <p:spPr>
          <a:xfrm>
            <a:off x="4543425" y="8475136"/>
            <a:ext cx="4629150" cy="486833"/>
          </a:xfrm>
          <a:prstGeom prst="rect">
            <a:avLst/>
          </a:prstGeom>
        </p:spPr>
        <p:txBody>
          <a:bodyPr/>
          <a:lstStyle/>
          <a:p>
            <a:endParaRPr lang="en-US" dirty="0"/>
          </a:p>
        </p:txBody>
      </p:sp>
      <p:sp>
        <p:nvSpPr>
          <p:cNvPr id="6" name="Subtitle 2">
            <a:extLst>
              <a:ext uri="{FF2B5EF4-FFF2-40B4-BE49-F238E27FC236}">
                <a16:creationId xmlns:a16="http://schemas.microsoft.com/office/drawing/2014/main" id="{4E679176-ED0C-47CA-B02F-CEA87F46FADF}"/>
              </a:ext>
            </a:extLst>
          </p:cNvPr>
          <p:cNvSpPr>
            <a:spLocks noGrp="1"/>
          </p:cNvSpPr>
          <p:nvPr>
            <p:ph type="subTitle" idx="1" hasCustomPrompt="1"/>
          </p:nvPr>
        </p:nvSpPr>
        <p:spPr>
          <a:xfrm>
            <a:off x="677695" y="5173815"/>
            <a:ext cx="5819357" cy="625169"/>
          </a:xfrm>
        </p:spPr>
        <p:txBody>
          <a:bodyPr/>
          <a:lstStyle>
            <a:lvl1pPr marL="0" indent="0" algn="l">
              <a:buNone/>
              <a:defRPr sz="2800" b="1" cap="all" spc="600" baseline="0"/>
            </a:lvl1pPr>
            <a:lvl2pPr marL="685783" indent="0" algn="ctr">
              <a:buNone/>
              <a:defRPr sz="3000"/>
            </a:lvl2pPr>
            <a:lvl3pPr marL="1371566" indent="0" algn="ctr">
              <a:buNone/>
              <a:defRPr sz="2700"/>
            </a:lvl3pPr>
            <a:lvl4pPr marL="2057349" indent="0" algn="ctr">
              <a:buNone/>
              <a:defRPr sz="2400"/>
            </a:lvl4pPr>
            <a:lvl5pPr marL="2743131" indent="0" algn="ctr">
              <a:buNone/>
              <a:defRPr sz="2400"/>
            </a:lvl5pPr>
            <a:lvl6pPr marL="3428914" indent="0" algn="ctr">
              <a:buNone/>
              <a:defRPr sz="2400"/>
            </a:lvl6pPr>
            <a:lvl7pPr marL="4114697" indent="0" algn="ctr">
              <a:buNone/>
              <a:defRPr sz="2400"/>
            </a:lvl7pPr>
            <a:lvl8pPr marL="4800480" indent="0" algn="ctr">
              <a:buNone/>
              <a:defRPr sz="2400"/>
            </a:lvl8pPr>
            <a:lvl9pPr marL="5486263" indent="0" algn="ctr">
              <a:buNone/>
              <a:defRPr sz="2400"/>
            </a:lvl9pPr>
          </a:lstStyle>
          <a:p>
            <a:r>
              <a:rPr lang="en-US" dirty="0"/>
              <a:t>Subtitle</a:t>
            </a:r>
          </a:p>
        </p:txBody>
      </p:sp>
      <p:sp>
        <p:nvSpPr>
          <p:cNvPr id="7" name="Picture Placeholder 6">
            <a:extLst>
              <a:ext uri="{FF2B5EF4-FFF2-40B4-BE49-F238E27FC236}">
                <a16:creationId xmlns:a16="http://schemas.microsoft.com/office/drawing/2014/main" id="{4F76F79B-5D9A-4114-815B-30CC4CE23D79}"/>
              </a:ext>
            </a:extLst>
          </p:cNvPr>
          <p:cNvSpPr>
            <a:spLocks noGrp="1"/>
          </p:cNvSpPr>
          <p:nvPr>
            <p:ph type="pic" sz="quarter" idx="13" hasCustomPrompt="1"/>
          </p:nvPr>
        </p:nvSpPr>
        <p:spPr>
          <a:xfrm>
            <a:off x="6858000" y="1828800"/>
            <a:ext cx="6858000" cy="548640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Tree>
    <p:custDataLst>
      <p:tags r:id="rId1"/>
    </p:custDataLst>
    <p:extLst>
      <p:ext uri="{BB962C8B-B14F-4D97-AF65-F5344CB8AC3E}">
        <p14:creationId xmlns:p14="http://schemas.microsoft.com/office/powerpoint/2010/main" val="20789076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Image Rectangular">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543425" y="8475136"/>
            <a:ext cx="4629150" cy="486833"/>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DCD86169-9F3B-4B0E-AD7F-711C6E43A4EA}"/>
              </a:ext>
            </a:extLst>
          </p:cNvPr>
          <p:cNvSpPr>
            <a:spLocks noGrp="1"/>
          </p:cNvSpPr>
          <p:nvPr>
            <p:ph type="pic" sz="quarter" idx="13" hasCustomPrompt="1"/>
          </p:nvPr>
        </p:nvSpPr>
        <p:spPr>
          <a:xfrm>
            <a:off x="6858000" y="1828800"/>
            <a:ext cx="6858000" cy="548640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4" name="Title 3">
            <a:extLst>
              <a:ext uri="{FF2B5EF4-FFF2-40B4-BE49-F238E27FC236}">
                <a16:creationId xmlns:a16="http://schemas.microsoft.com/office/drawing/2014/main" id="{4ABCB667-C4ED-4901-A0C6-C44A503B28EB}"/>
              </a:ext>
            </a:extLst>
          </p:cNvPr>
          <p:cNvSpPr>
            <a:spLocks noGrp="1"/>
          </p:cNvSpPr>
          <p:nvPr>
            <p:ph type="title"/>
          </p:nvPr>
        </p:nvSpPr>
        <p:spPr>
          <a:xfrm>
            <a:off x="695325" y="474663"/>
            <a:ext cx="5943599" cy="1582738"/>
          </a:xfrm>
        </p:spPr>
        <p:txBody>
          <a:bodyPr/>
          <a:lstStyle/>
          <a:p>
            <a:r>
              <a:rPr lang="en-US" dirty="0"/>
              <a:t>Click to edit Master title</a:t>
            </a:r>
          </a:p>
        </p:txBody>
      </p:sp>
      <p:sp>
        <p:nvSpPr>
          <p:cNvPr id="8" name="Text Placeholder 7">
            <a:extLst>
              <a:ext uri="{FF2B5EF4-FFF2-40B4-BE49-F238E27FC236}">
                <a16:creationId xmlns:a16="http://schemas.microsoft.com/office/drawing/2014/main" id="{1702BA28-238C-456D-B042-92BD62C7ED31}"/>
              </a:ext>
            </a:extLst>
          </p:cNvPr>
          <p:cNvSpPr>
            <a:spLocks noGrp="1"/>
          </p:cNvSpPr>
          <p:nvPr>
            <p:ph type="body" sz="quarter" idx="14"/>
          </p:nvPr>
        </p:nvSpPr>
        <p:spPr>
          <a:xfrm>
            <a:off x="685800" y="2771724"/>
            <a:ext cx="5953125" cy="545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2833857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 and Multi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696" y="3122864"/>
            <a:ext cx="5819357" cy="1849931"/>
          </a:xfrm>
        </p:spPr>
        <p:txBody>
          <a:bodyPr/>
          <a:lstStyle>
            <a:lvl1pPr>
              <a:defRPr sz="7200"/>
            </a:lvl1pPr>
          </a:lstStyle>
          <a:p>
            <a:r>
              <a:rPr lang="en-US" dirty="0"/>
              <a:t>Statistic</a:t>
            </a:r>
          </a:p>
        </p:txBody>
      </p:sp>
      <p:sp>
        <p:nvSpPr>
          <p:cNvPr id="4" name="Footer Placeholder 3"/>
          <p:cNvSpPr>
            <a:spLocks noGrp="1"/>
          </p:cNvSpPr>
          <p:nvPr>
            <p:ph type="ftr" sz="quarter" idx="11"/>
          </p:nvPr>
        </p:nvSpPr>
        <p:spPr>
          <a:xfrm>
            <a:off x="4543425" y="8475136"/>
            <a:ext cx="4629150" cy="486833"/>
          </a:xfrm>
          <a:prstGeom prst="rect">
            <a:avLst/>
          </a:prstGeom>
        </p:spPr>
        <p:txBody>
          <a:bodyPr/>
          <a:lstStyle/>
          <a:p>
            <a:endParaRPr lang="en-US" dirty="0"/>
          </a:p>
        </p:txBody>
      </p:sp>
      <p:sp>
        <p:nvSpPr>
          <p:cNvPr id="6" name="Subtitle 2">
            <a:extLst>
              <a:ext uri="{FF2B5EF4-FFF2-40B4-BE49-F238E27FC236}">
                <a16:creationId xmlns:a16="http://schemas.microsoft.com/office/drawing/2014/main" id="{4E679176-ED0C-47CA-B02F-CEA87F46FADF}"/>
              </a:ext>
            </a:extLst>
          </p:cNvPr>
          <p:cNvSpPr>
            <a:spLocks noGrp="1"/>
          </p:cNvSpPr>
          <p:nvPr>
            <p:ph type="subTitle" idx="1" hasCustomPrompt="1"/>
          </p:nvPr>
        </p:nvSpPr>
        <p:spPr>
          <a:xfrm>
            <a:off x="677695" y="5173815"/>
            <a:ext cx="5819357" cy="625169"/>
          </a:xfrm>
        </p:spPr>
        <p:txBody>
          <a:bodyPr/>
          <a:lstStyle>
            <a:lvl1pPr marL="0" indent="0" algn="l">
              <a:buNone/>
              <a:defRPr sz="2800" b="1" cap="all" spc="600" baseline="0"/>
            </a:lvl1pPr>
            <a:lvl2pPr marL="685783" indent="0" algn="ctr">
              <a:buNone/>
              <a:defRPr sz="3000"/>
            </a:lvl2pPr>
            <a:lvl3pPr marL="1371566" indent="0" algn="ctr">
              <a:buNone/>
              <a:defRPr sz="2700"/>
            </a:lvl3pPr>
            <a:lvl4pPr marL="2057349" indent="0" algn="ctr">
              <a:buNone/>
              <a:defRPr sz="2400"/>
            </a:lvl4pPr>
            <a:lvl5pPr marL="2743131" indent="0" algn="ctr">
              <a:buNone/>
              <a:defRPr sz="2400"/>
            </a:lvl5pPr>
            <a:lvl6pPr marL="3428914" indent="0" algn="ctr">
              <a:buNone/>
              <a:defRPr sz="2400"/>
            </a:lvl6pPr>
            <a:lvl7pPr marL="4114697" indent="0" algn="ctr">
              <a:buNone/>
              <a:defRPr sz="2400"/>
            </a:lvl7pPr>
            <a:lvl8pPr marL="4800480" indent="0" algn="ctr">
              <a:buNone/>
              <a:defRPr sz="2400"/>
            </a:lvl8pPr>
            <a:lvl9pPr marL="5486263" indent="0" algn="ctr">
              <a:buNone/>
              <a:defRPr sz="2400"/>
            </a:lvl9pPr>
          </a:lstStyle>
          <a:p>
            <a:r>
              <a:rPr lang="en-US" dirty="0"/>
              <a:t>Subtitle</a:t>
            </a:r>
          </a:p>
        </p:txBody>
      </p:sp>
      <p:sp>
        <p:nvSpPr>
          <p:cNvPr id="7" name="Picture Placeholder 6">
            <a:extLst>
              <a:ext uri="{FF2B5EF4-FFF2-40B4-BE49-F238E27FC236}">
                <a16:creationId xmlns:a16="http://schemas.microsoft.com/office/drawing/2014/main" id="{4F76F79B-5D9A-4114-815B-30CC4CE23D79}"/>
              </a:ext>
            </a:extLst>
          </p:cNvPr>
          <p:cNvSpPr>
            <a:spLocks noGrp="1"/>
          </p:cNvSpPr>
          <p:nvPr>
            <p:ph type="pic" sz="quarter" idx="13" hasCustomPrompt="1"/>
          </p:nvPr>
        </p:nvSpPr>
        <p:spPr>
          <a:xfrm>
            <a:off x="6858000" y="84667"/>
            <a:ext cx="6858000" cy="4586706"/>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8" name="Picture Placeholder 6">
            <a:extLst>
              <a:ext uri="{FF2B5EF4-FFF2-40B4-BE49-F238E27FC236}">
                <a16:creationId xmlns:a16="http://schemas.microsoft.com/office/drawing/2014/main" id="{7ECE33C7-4FB5-47D5-9DD7-BAFF2C432AC3}"/>
              </a:ext>
            </a:extLst>
          </p:cNvPr>
          <p:cNvSpPr>
            <a:spLocks noGrp="1"/>
          </p:cNvSpPr>
          <p:nvPr>
            <p:ph type="pic" sz="quarter" idx="14" hasCustomPrompt="1"/>
          </p:nvPr>
        </p:nvSpPr>
        <p:spPr>
          <a:xfrm>
            <a:off x="6858000" y="4746235"/>
            <a:ext cx="3419976" cy="2577432"/>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9" name="Picture Placeholder 6">
            <a:extLst>
              <a:ext uri="{FF2B5EF4-FFF2-40B4-BE49-F238E27FC236}">
                <a16:creationId xmlns:a16="http://schemas.microsoft.com/office/drawing/2014/main" id="{94144DD8-3AB1-438B-8A77-4E6A8460E5FC}"/>
              </a:ext>
            </a:extLst>
          </p:cNvPr>
          <p:cNvSpPr>
            <a:spLocks noGrp="1"/>
          </p:cNvSpPr>
          <p:nvPr>
            <p:ph type="pic" sz="quarter" idx="15" hasCustomPrompt="1"/>
          </p:nvPr>
        </p:nvSpPr>
        <p:spPr>
          <a:xfrm>
            <a:off x="10359190" y="4746235"/>
            <a:ext cx="3356810" cy="2577432"/>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Tree>
    <p:custDataLst>
      <p:tags r:id="rId1"/>
    </p:custDataLst>
    <p:extLst>
      <p:ext uri="{BB962C8B-B14F-4D97-AF65-F5344CB8AC3E}">
        <p14:creationId xmlns:p14="http://schemas.microsoft.com/office/powerpoint/2010/main" val="36010105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and Multi Image Righ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543425" y="8475136"/>
            <a:ext cx="4629150" cy="486833"/>
          </a:xfrm>
          <a:prstGeom prst="rect">
            <a:avLst/>
          </a:prstGeom>
        </p:spPr>
        <p:txBody>
          <a:bodyPr/>
          <a:lstStyle/>
          <a:p>
            <a:endParaRPr lang="en-US" dirty="0"/>
          </a:p>
        </p:txBody>
      </p:sp>
      <p:sp>
        <p:nvSpPr>
          <p:cNvPr id="8" name="Picture Placeholder 6">
            <a:extLst>
              <a:ext uri="{FF2B5EF4-FFF2-40B4-BE49-F238E27FC236}">
                <a16:creationId xmlns:a16="http://schemas.microsoft.com/office/drawing/2014/main" id="{0AC615F1-63DC-420D-90A1-050609B7F199}"/>
              </a:ext>
            </a:extLst>
          </p:cNvPr>
          <p:cNvSpPr>
            <a:spLocks noGrp="1"/>
          </p:cNvSpPr>
          <p:nvPr>
            <p:ph type="pic" sz="quarter" idx="13" hasCustomPrompt="1"/>
          </p:nvPr>
        </p:nvSpPr>
        <p:spPr>
          <a:xfrm>
            <a:off x="6858000" y="2"/>
            <a:ext cx="6858000" cy="4662905"/>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9" name="Picture Placeholder 6">
            <a:extLst>
              <a:ext uri="{FF2B5EF4-FFF2-40B4-BE49-F238E27FC236}">
                <a16:creationId xmlns:a16="http://schemas.microsoft.com/office/drawing/2014/main" id="{D4499CE8-82B7-496F-B977-4BFE0CCCE646}"/>
              </a:ext>
            </a:extLst>
          </p:cNvPr>
          <p:cNvSpPr>
            <a:spLocks noGrp="1"/>
          </p:cNvSpPr>
          <p:nvPr>
            <p:ph type="pic" sz="quarter" idx="14" hasCustomPrompt="1"/>
          </p:nvPr>
        </p:nvSpPr>
        <p:spPr>
          <a:xfrm>
            <a:off x="6858000" y="4737768"/>
            <a:ext cx="3419976" cy="2577432"/>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10" name="Picture Placeholder 6">
            <a:extLst>
              <a:ext uri="{FF2B5EF4-FFF2-40B4-BE49-F238E27FC236}">
                <a16:creationId xmlns:a16="http://schemas.microsoft.com/office/drawing/2014/main" id="{50D9585E-F6CD-465B-93AD-60B418840744}"/>
              </a:ext>
            </a:extLst>
          </p:cNvPr>
          <p:cNvSpPr>
            <a:spLocks noGrp="1"/>
          </p:cNvSpPr>
          <p:nvPr>
            <p:ph type="pic" sz="quarter" idx="15" hasCustomPrompt="1"/>
          </p:nvPr>
        </p:nvSpPr>
        <p:spPr>
          <a:xfrm>
            <a:off x="10359190" y="4737768"/>
            <a:ext cx="3356810" cy="2577432"/>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5" name="Content Placeholder 4">
            <a:extLst>
              <a:ext uri="{FF2B5EF4-FFF2-40B4-BE49-F238E27FC236}">
                <a16:creationId xmlns:a16="http://schemas.microsoft.com/office/drawing/2014/main" id="{4B717C29-403B-4FD9-B10E-A1AA0E2047C2}"/>
              </a:ext>
            </a:extLst>
          </p:cNvPr>
          <p:cNvSpPr>
            <a:spLocks noGrp="1"/>
          </p:cNvSpPr>
          <p:nvPr>
            <p:ph sz="quarter" idx="16"/>
          </p:nvPr>
        </p:nvSpPr>
        <p:spPr>
          <a:xfrm>
            <a:off x="685800" y="2771724"/>
            <a:ext cx="5953125" cy="545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E2E99645-D18D-48E6-B719-58BBF68814FE}"/>
              </a:ext>
            </a:extLst>
          </p:cNvPr>
          <p:cNvSpPr>
            <a:spLocks noGrp="1"/>
          </p:cNvSpPr>
          <p:nvPr>
            <p:ph type="title"/>
          </p:nvPr>
        </p:nvSpPr>
        <p:spPr>
          <a:xfrm>
            <a:off x="695325" y="474663"/>
            <a:ext cx="5943600" cy="1582738"/>
          </a:xfrm>
        </p:spPr>
        <p:txBody>
          <a:bodyPr/>
          <a:lstStyle>
            <a:lvl1pPr>
              <a:defRPr/>
            </a:lvl1pPr>
          </a:lstStyle>
          <a:p>
            <a:r>
              <a:rPr lang="en-US" dirty="0"/>
              <a:t>Click to edit Master title</a:t>
            </a:r>
          </a:p>
        </p:txBody>
      </p:sp>
    </p:spTree>
    <p:custDataLst>
      <p:tags r:id="rId1"/>
    </p:custDataLst>
    <p:extLst>
      <p:ext uri="{BB962C8B-B14F-4D97-AF65-F5344CB8AC3E}">
        <p14:creationId xmlns:p14="http://schemas.microsoft.com/office/powerpoint/2010/main" val="231009143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Image and Conten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543425" y="8475136"/>
            <a:ext cx="4629150" cy="486833"/>
          </a:xfrm>
          <a:prstGeom prst="rect">
            <a:avLst/>
          </a:prstGeom>
        </p:spPr>
        <p:txBody>
          <a:bodyPr/>
          <a:lstStyle/>
          <a:p>
            <a:endParaRPr lang="en-US" dirty="0"/>
          </a:p>
        </p:txBody>
      </p:sp>
      <p:sp>
        <p:nvSpPr>
          <p:cNvPr id="5" name="Slide Number Placeholder 4"/>
          <p:cNvSpPr>
            <a:spLocks noGrp="1"/>
          </p:cNvSpPr>
          <p:nvPr>
            <p:ph type="sldNum" sz="quarter" idx="12"/>
          </p:nvPr>
        </p:nvSpPr>
        <p:spPr>
          <a:xfrm>
            <a:off x="12508158" y="8421162"/>
            <a:ext cx="500063" cy="254000"/>
          </a:xfrm>
          <a:prstGeom prst="rect">
            <a:avLst/>
          </a:prstGeom>
        </p:spPr>
        <p:txBody>
          <a:bodyPr/>
          <a:lstStyle/>
          <a:p>
            <a:fld id="{10B49B3F-30A5-42CF-A315-1B3855F4411A}" type="slidenum">
              <a:rPr lang="en-US" smtClean="0"/>
              <a:t>‹#›</a:t>
            </a:fld>
            <a:endParaRPr lang="en-US" dirty="0"/>
          </a:p>
        </p:txBody>
      </p:sp>
      <p:sp>
        <p:nvSpPr>
          <p:cNvPr id="8" name="Picture Placeholder 6">
            <a:extLst>
              <a:ext uri="{FF2B5EF4-FFF2-40B4-BE49-F238E27FC236}">
                <a16:creationId xmlns:a16="http://schemas.microsoft.com/office/drawing/2014/main" id="{6EA7E736-1B1C-4B78-8AA8-44D129641A3C}"/>
              </a:ext>
            </a:extLst>
          </p:cNvPr>
          <p:cNvSpPr>
            <a:spLocks noGrp="1"/>
          </p:cNvSpPr>
          <p:nvPr>
            <p:ph type="pic" sz="quarter" idx="14" hasCustomPrompt="1"/>
          </p:nvPr>
        </p:nvSpPr>
        <p:spPr>
          <a:xfrm>
            <a:off x="0" y="0"/>
            <a:ext cx="13716000" cy="9144000"/>
          </a:xfrm>
          <a:solidFill>
            <a:schemeClr val="tx2"/>
          </a:solidFill>
        </p:spPr>
        <p:txBody>
          <a:bodyPr tIns="1554480" anchor="t" anchorCtr="0"/>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3" name="Text Placeholder 2">
            <a:extLst>
              <a:ext uri="{FF2B5EF4-FFF2-40B4-BE49-F238E27FC236}">
                <a16:creationId xmlns:a16="http://schemas.microsoft.com/office/drawing/2014/main" id="{D7C23CB2-DA99-407E-83EF-3DD215D52B5A}"/>
              </a:ext>
            </a:extLst>
          </p:cNvPr>
          <p:cNvSpPr>
            <a:spLocks noGrp="1"/>
          </p:cNvSpPr>
          <p:nvPr>
            <p:ph type="body" sz="quarter" idx="17"/>
          </p:nvPr>
        </p:nvSpPr>
        <p:spPr>
          <a:xfrm>
            <a:off x="8229600" y="4362970"/>
            <a:ext cx="4778620" cy="3657599"/>
          </a:xfrm>
          <a:solidFill>
            <a:schemeClr val="bg1"/>
          </a:solidFill>
        </p:spPr>
        <p:txBody>
          <a:bodyPr lIns="914400" tIns="914400" rIns="914400" bIns="914400" anchor="ctr"/>
          <a:lstStyle>
            <a:lvl1pPr marL="0" indent="6351">
              <a:buFont typeface="Amazon Ember" panose="020B0603020204020204" pitchFamily="34" charset="0"/>
              <a:buChar char="​"/>
              <a:defRPr sz="4000" b="1"/>
            </a:lvl1pPr>
            <a:lvl2pPr marL="0" indent="6351">
              <a:buFont typeface="Amazon Ember" panose="020B0603020204020204" pitchFamily="34" charset="0"/>
              <a:buChar char="​"/>
              <a:defRPr sz="2000" b="0"/>
            </a:lvl2pPr>
            <a:lvl3pPr marL="0" indent="6351">
              <a:buFont typeface="Amazon Ember" panose="020B0603020204020204" pitchFamily="34" charset="0"/>
              <a:buChar char="​"/>
              <a:defRPr sz="2000" b="1" cap="all" spc="300" baseline="0"/>
            </a:lvl3pPr>
            <a:lvl4pPr marL="0" indent="6351">
              <a:buFont typeface="Amazon Ember" panose="020B0603020204020204" pitchFamily="34" charset="0"/>
              <a:buChar char="​"/>
              <a:defRPr sz="2000" b="1" cap="all" spc="300" baseline="0"/>
            </a:lvl4pPr>
            <a:lvl5pPr marL="0" indent="6351">
              <a:buFont typeface="Amazon Ember" panose="020B0603020204020204" pitchFamily="34" charset="0"/>
              <a:buChar char="​"/>
              <a:defRPr sz="2000" b="1" cap="all" spc="3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5">
            <a:extLst>
              <a:ext uri="{FF2B5EF4-FFF2-40B4-BE49-F238E27FC236}">
                <a16:creationId xmlns:a16="http://schemas.microsoft.com/office/drawing/2014/main" id="{67155F3E-27F0-4388-917D-728121C78148}"/>
              </a:ext>
            </a:extLst>
          </p:cNvPr>
          <p:cNvSpPr>
            <a:spLocks noGrp="1"/>
          </p:cNvSpPr>
          <p:nvPr>
            <p:ph type="body" sz="quarter" idx="16" hasCustomPrompt="1"/>
          </p:nvPr>
        </p:nvSpPr>
        <p:spPr>
          <a:xfrm>
            <a:off x="7731709" y="3872241"/>
            <a:ext cx="995782" cy="996696"/>
          </a:xfrm>
          <a:prstGeom prst="ellipse">
            <a:avLst/>
          </a:prstGeom>
          <a:solidFill>
            <a:schemeClr val="accent1"/>
          </a:solidFill>
          <a:effectLst>
            <a:outerShdw blurRad="317500" sx="102000" sy="102000" algn="ctr" rotWithShape="0">
              <a:prstClr val="black">
                <a:alpha val="40000"/>
              </a:prstClr>
            </a:outerShdw>
          </a:effectLst>
        </p:spPr>
        <p:txBody>
          <a:bodyPr wrap="square" lIns="0" tIns="0" rIns="0" bIns="0">
            <a:noAutofit/>
          </a:bodyPr>
          <a:lstStyle>
            <a:lvl1pPr marL="205735" indent="-205735">
              <a:buFont typeface="Amazon Ember" panose="020B0603020204020204" pitchFamily="34" charset="0"/>
              <a:buChar char="​"/>
              <a:defRPr sz="2400"/>
            </a:lvl1pPr>
          </a:lstStyle>
          <a:p>
            <a:pPr lvl="0"/>
            <a:r>
              <a:rPr lang="en-US" dirty="0"/>
              <a:t> </a:t>
            </a:r>
          </a:p>
        </p:txBody>
      </p:sp>
      <p:sp>
        <p:nvSpPr>
          <p:cNvPr id="13" name="Text Placeholder 25">
            <a:extLst>
              <a:ext uri="{FF2B5EF4-FFF2-40B4-BE49-F238E27FC236}">
                <a16:creationId xmlns:a16="http://schemas.microsoft.com/office/drawing/2014/main" id="{DA369171-0BD2-4264-AAE6-AD1F9CA6A1F2}"/>
              </a:ext>
            </a:extLst>
          </p:cNvPr>
          <p:cNvSpPr>
            <a:spLocks noGrp="1"/>
          </p:cNvSpPr>
          <p:nvPr userDrawn="1">
            <p:ph type="body" sz="quarter" idx="18" hasCustomPrompt="1"/>
          </p:nvPr>
        </p:nvSpPr>
        <p:spPr>
          <a:xfrm>
            <a:off x="7863841" y="4004829"/>
            <a:ext cx="731520" cy="731520"/>
          </a:xfrm>
          <a:prstGeom prst="ellipse">
            <a:avLst/>
          </a:prstGeom>
          <a:solidFill>
            <a:schemeClr val="tx1"/>
          </a:solidFill>
        </p:spPr>
        <p:txBody>
          <a:bodyPr wrap="square" lIns="0" tIns="0" rIns="0" bIns="0">
            <a:noAutofit/>
          </a:bodyPr>
          <a:lstStyle>
            <a:lvl1pPr marL="205735" indent="-205735">
              <a:buFont typeface="Amazon Ember" panose="020B0603020204020204" pitchFamily="34" charset="0"/>
              <a:buChar char="​"/>
              <a:defRPr sz="2400"/>
            </a:lvl1pPr>
          </a:lstStyle>
          <a:p>
            <a:pPr lvl="0"/>
            <a:r>
              <a:rPr lang="en-US" dirty="0"/>
              <a:t> </a:t>
            </a:r>
          </a:p>
        </p:txBody>
      </p:sp>
      <p:sp>
        <p:nvSpPr>
          <p:cNvPr id="14" name="Text Placeholder 25">
            <a:extLst>
              <a:ext uri="{FF2B5EF4-FFF2-40B4-BE49-F238E27FC236}">
                <a16:creationId xmlns:a16="http://schemas.microsoft.com/office/drawing/2014/main" id="{4433276E-C709-437E-B538-0C808233A310}"/>
              </a:ext>
            </a:extLst>
          </p:cNvPr>
          <p:cNvSpPr>
            <a:spLocks noGrp="1"/>
          </p:cNvSpPr>
          <p:nvPr>
            <p:ph type="body" sz="quarter" idx="19" hasCustomPrompt="1"/>
          </p:nvPr>
        </p:nvSpPr>
        <p:spPr>
          <a:xfrm>
            <a:off x="7980655" y="4119129"/>
            <a:ext cx="497891" cy="502920"/>
          </a:xfrm>
          <a:prstGeom prst="ellipse">
            <a:avLst/>
          </a:prstGeom>
          <a:solidFill>
            <a:srgbClr val="CBE3FB"/>
          </a:solidFill>
        </p:spPr>
        <p:txBody>
          <a:bodyPr wrap="square" lIns="0" tIns="0" rIns="0" bIns="0">
            <a:noAutofit/>
          </a:bodyPr>
          <a:lstStyle>
            <a:lvl1pPr marL="205735" indent="-205735">
              <a:buFont typeface="Amazon Ember" panose="020B0603020204020204" pitchFamily="34" charset="0"/>
              <a:buChar char="​"/>
              <a:defRPr sz="2400"/>
            </a:lvl1pPr>
          </a:lstStyle>
          <a:p>
            <a:pPr lvl="0"/>
            <a:r>
              <a:rPr lang="en-US" dirty="0"/>
              <a:t> </a:t>
            </a:r>
          </a:p>
        </p:txBody>
      </p:sp>
    </p:spTree>
    <p:custDataLst>
      <p:tags r:id="rId1"/>
    </p:custDataLst>
    <p:extLst>
      <p:ext uri="{BB962C8B-B14F-4D97-AF65-F5344CB8AC3E}">
        <p14:creationId xmlns:p14="http://schemas.microsoft.com/office/powerpoint/2010/main" val="40531305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 fill="hold"/>
                                        <p:tgtEl>
                                          <p:spTgt spid="7"/>
                                        </p:tgtEl>
                                        <p:attrNameLst>
                                          <p:attrName>ppt_w</p:attrName>
                                        </p:attrNameLst>
                                      </p:cBhvr>
                                      <p:tavLst>
                                        <p:tav tm="0">
                                          <p:val>
                                            <p:fltVal val="0"/>
                                          </p:val>
                                        </p:tav>
                                        <p:tav tm="100000">
                                          <p:val>
                                            <p:strVal val="#ppt_w"/>
                                          </p:val>
                                        </p:tav>
                                      </p:tavLst>
                                    </p:anim>
                                    <p:anim calcmode="lin" valueType="num">
                                      <p:cBhvr>
                                        <p:cTn id="8" dur="200" fill="hold"/>
                                        <p:tgtEl>
                                          <p:spTgt spid="7"/>
                                        </p:tgtEl>
                                        <p:attrNameLst>
                                          <p:attrName>ppt_h</p:attrName>
                                        </p:attrNameLst>
                                      </p:cBhvr>
                                      <p:tavLst>
                                        <p:tav tm="0">
                                          <p:val>
                                            <p:fltVal val="0"/>
                                          </p:val>
                                        </p:tav>
                                        <p:tav tm="100000">
                                          <p:val>
                                            <p:strVal val="#ppt_h"/>
                                          </p:val>
                                        </p:tav>
                                      </p:tavLst>
                                    </p:anim>
                                  </p:childTnLst>
                                </p:cTn>
                              </p:par>
                              <p:par>
                                <p:cTn id="9" presetID="6" presetClass="emph" presetSubtype="0" accel="20000" decel="80000" fill="hold" grpId="1" nodeType="withEffect">
                                  <p:stCondLst>
                                    <p:cond delay="0"/>
                                  </p:stCondLst>
                                  <p:childTnLst>
                                    <p:animScale>
                                      <p:cBhvr>
                                        <p:cTn id="10" dur="750" fill="hold"/>
                                        <p:tgtEl>
                                          <p:spTgt spid="7"/>
                                        </p:tgtEl>
                                      </p:cBhvr>
                                      <p:by x="110000" y="110000"/>
                                    </p:animScale>
                                  </p:childTnLst>
                                </p:cTn>
                              </p:par>
                              <p:par>
                                <p:cTn id="11" presetID="6" presetClass="emph" presetSubtype="0" accel="50000" decel="50000" fill="hold" grpId="2" nodeType="withEffect">
                                  <p:stCondLst>
                                    <p:cond delay="0"/>
                                  </p:stCondLst>
                                  <p:childTnLst>
                                    <p:animScale>
                                      <p:cBhvr>
                                        <p:cTn id="12" dur="250" fill="hold"/>
                                        <p:tgtEl>
                                          <p:spTgt spid="7"/>
                                        </p:tgtEl>
                                      </p:cBhvr>
                                      <p:by x="91000" y="91000"/>
                                    </p:animScale>
                                  </p:childTnLst>
                                </p:cTn>
                              </p:par>
                              <p:par>
                                <p:cTn id="13" presetID="23"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 fill="hold"/>
                                        <p:tgtEl>
                                          <p:spTgt spid="13"/>
                                        </p:tgtEl>
                                        <p:attrNameLst>
                                          <p:attrName>ppt_w</p:attrName>
                                        </p:attrNameLst>
                                      </p:cBhvr>
                                      <p:tavLst>
                                        <p:tav tm="0">
                                          <p:val>
                                            <p:fltVal val="0"/>
                                          </p:val>
                                        </p:tav>
                                        <p:tav tm="100000">
                                          <p:val>
                                            <p:strVal val="#ppt_w"/>
                                          </p:val>
                                        </p:tav>
                                      </p:tavLst>
                                    </p:anim>
                                    <p:anim calcmode="lin" valueType="num">
                                      <p:cBhvr>
                                        <p:cTn id="16" dur="200" fill="hold"/>
                                        <p:tgtEl>
                                          <p:spTgt spid="13"/>
                                        </p:tgtEl>
                                        <p:attrNameLst>
                                          <p:attrName>ppt_h</p:attrName>
                                        </p:attrNameLst>
                                      </p:cBhvr>
                                      <p:tavLst>
                                        <p:tav tm="0">
                                          <p:val>
                                            <p:fltVal val="0"/>
                                          </p:val>
                                        </p:tav>
                                        <p:tav tm="100000">
                                          <p:val>
                                            <p:strVal val="#ppt_h"/>
                                          </p:val>
                                        </p:tav>
                                      </p:tavLst>
                                    </p:anim>
                                  </p:childTnLst>
                                </p:cTn>
                              </p:par>
                              <p:par>
                                <p:cTn id="17" presetID="6" presetClass="emph" presetSubtype="0" accel="20000" decel="80000" fill="hold" grpId="1" nodeType="withEffect">
                                  <p:stCondLst>
                                    <p:cond delay="0"/>
                                  </p:stCondLst>
                                  <p:childTnLst>
                                    <p:animScale>
                                      <p:cBhvr>
                                        <p:cTn id="18" dur="750" fill="hold"/>
                                        <p:tgtEl>
                                          <p:spTgt spid="13"/>
                                        </p:tgtEl>
                                      </p:cBhvr>
                                      <p:by x="110000" y="110000"/>
                                    </p:animScale>
                                  </p:childTnLst>
                                </p:cTn>
                              </p:par>
                              <p:par>
                                <p:cTn id="19" presetID="6" presetClass="emph" presetSubtype="0" accel="50000" decel="50000" fill="hold" grpId="2" nodeType="withEffect">
                                  <p:stCondLst>
                                    <p:cond delay="0"/>
                                  </p:stCondLst>
                                  <p:childTnLst>
                                    <p:animScale>
                                      <p:cBhvr>
                                        <p:cTn id="20" dur="250" fill="hold"/>
                                        <p:tgtEl>
                                          <p:spTgt spid="13"/>
                                        </p:tgtEl>
                                      </p:cBhvr>
                                      <p:by x="91000" y="91000"/>
                                    </p:animScale>
                                  </p:childTnLst>
                                </p:cTn>
                              </p:par>
                              <p:par>
                                <p:cTn id="21" presetID="2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00" fill="hold"/>
                                        <p:tgtEl>
                                          <p:spTgt spid="14"/>
                                        </p:tgtEl>
                                        <p:attrNameLst>
                                          <p:attrName>ppt_w</p:attrName>
                                        </p:attrNameLst>
                                      </p:cBhvr>
                                      <p:tavLst>
                                        <p:tav tm="0">
                                          <p:val>
                                            <p:fltVal val="0"/>
                                          </p:val>
                                        </p:tav>
                                        <p:tav tm="100000">
                                          <p:val>
                                            <p:strVal val="#ppt_w"/>
                                          </p:val>
                                        </p:tav>
                                      </p:tavLst>
                                    </p:anim>
                                    <p:anim calcmode="lin" valueType="num">
                                      <p:cBhvr>
                                        <p:cTn id="24" dur="200" fill="hold"/>
                                        <p:tgtEl>
                                          <p:spTgt spid="14"/>
                                        </p:tgtEl>
                                        <p:attrNameLst>
                                          <p:attrName>ppt_h</p:attrName>
                                        </p:attrNameLst>
                                      </p:cBhvr>
                                      <p:tavLst>
                                        <p:tav tm="0">
                                          <p:val>
                                            <p:fltVal val="0"/>
                                          </p:val>
                                        </p:tav>
                                        <p:tav tm="100000">
                                          <p:val>
                                            <p:strVal val="#ppt_h"/>
                                          </p:val>
                                        </p:tav>
                                      </p:tavLst>
                                    </p:anim>
                                  </p:childTnLst>
                                </p:cTn>
                              </p:par>
                              <p:par>
                                <p:cTn id="25" presetID="6" presetClass="emph" presetSubtype="0" accel="20000" decel="80000" fill="hold" grpId="1" nodeType="withEffect">
                                  <p:stCondLst>
                                    <p:cond delay="0"/>
                                  </p:stCondLst>
                                  <p:childTnLst>
                                    <p:animScale>
                                      <p:cBhvr>
                                        <p:cTn id="26" dur="750" fill="hold"/>
                                        <p:tgtEl>
                                          <p:spTgt spid="14"/>
                                        </p:tgtEl>
                                      </p:cBhvr>
                                      <p:by x="110000" y="110000"/>
                                    </p:animScale>
                                  </p:childTnLst>
                                </p:cTn>
                              </p:par>
                              <p:par>
                                <p:cTn id="27" presetID="6" presetClass="emph" presetSubtype="0" accel="50000" decel="50000" fill="hold" grpId="2" nodeType="withEffect">
                                  <p:stCondLst>
                                    <p:cond delay="0"/>
                                  </p:stCondLst>
                                  <p:childTnLst>
                                    <p:animScale>
                                      <p:cBhvr>
                                        <p:cTn id="28" dur="250" fill="hold"/>
                                        <p:tgtEl>
                                          <p:spTgt spid="14"/>
                                        </p:tgtEl>
                                      </p:cBhvr>
                                      <p:by x="91000" y="91000"/>
                                    </p:animScale>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50"/>
                                        <p:tgtEl>
                                          <p:spTgt spid="3"/>
                                        </p:tgtEl>
                                      </p:cBhvr>
                                    </p:animEffect>
                                  </p:childTnLst>
                                </p:cTn>
                              </p:par>
                              <p:par>
                                <p:cTn id="32" presetID="42" presetClass="path" presetSubtype="0" decel="100000" fill="hold" grpId="1" nodeType="withEffect">
                                  <p:stCondLst>
                                    <p:cond delay="0"/>
                                  </p:stCondLst>
                                  <p:childTnLst>
                                    <p:animMotion origin="layout" path="M -0.01719 -0.00023 L -1.25E-6 1.85185E-6 " pathEditMode="relative" rAng="0" ptsTypes="AA">
                                      <p:cBhvr>
                                        <p:cTn id="33" dur="500" fill="hold"/>
                                        <p:tgtEl>
                                          <p:spTgt spid="3"/>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 grpId="1" animBg="1"/>
      <p:bldP spid="7" grpId="0" animBg="1">
        <p:tmplLst>
          <p:tmpl>
            <p:tnLst>
              <p:par>
                <p:cTn presetID="2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200" fill="hold"/>
                        <p:tgtEl>
                          <p:spTgt spid="7"/>
                        </p:tgtEl>
                        <p:attrNameLst>
                          <p:attrName>ppt_w</p:attrName>
                        </p:attrNameLst>
                      </p:cBhvr>
                      <p:tavLst>
                        <p:tav tm="0">
                          <p:val>
                            <p:fltVal val="0"/>
                          </p:val>
                        </p:tav>
                        <p:tav tm="100000">
                          <p:val>
                            <p:strVal val="#ppt_w"/>
                          </p:val>
                        </p:tav>
                      </p:tavLst>
                    </p:anim>
                    <p:anim calcmode="lin" valueType="num">
                      <p:cBhvr>
                        <p:cTn dur="200" fill="hold"/>
                        <p:tgtEl>
                          <p:spTgt spid="7"/>
                        </p:tgtEl>
                        <p:attrNameLst>
                          <p:attrName>ppt_h</p:attrName>
                        </p:attrNameLst>
                      </p:cBhvr>
                      <p:tavLst>
                        <p:tav tm="0">
                          <p:val>
                            <p:fltVal val="0"/>
                          </p:val>
                        </p:tav>
                        <p:tav tm="100000">
                          <p:val>
                            <p:strVal val="#ppt_h"/>
                          </p:val>
                        </p:tav>
                      </p:tavLst>
                    </p:anim>
                  </p:childTnLst>
                </p:cTn>
              </p:par>
            </p:tnLst>
          </p:tmpl>
        </p:tmplLst>
      </p:bldP>
      <p:bldP spid="7" grpId="1" animBg="1"/>
      <p:bldP spid="7" grpId="2" animBg="1"/>
      <p:bldP spid="13" grpId="0" animBg="1">
        <p:tmplLst>
          <p:tmpl>
            <p:tnLst>
              <p:par>
                <p:cTn presetID="23" presetClass="entr" presetSubtype="16"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200" fill="hold"/>
                        <p:tgtEl>
                          <p:spTgt spid="13"/>
                        </p:tgtEl>
                        <p:attrNameLst>
                          <p:attrName>ppt_w</p:attrName>
                        </p:attrNameLst>
                      </p:cBhvr>
                      <p:tavLst>
                        <p:tav tm="0">
                          <p:val>
                            <p:fltVal val="0"/>
                          </p:val>
                        </p:tav>
                        <p:tav tm="100000">
                          <p:val>
                            <p:strVal val="#ppt_w"/>
                          </p:val>
                        </p:tav>
                      </p:tavLst>
                    </p:anim>
                    <p:anim calcmode="lin" valueType="num">
                      <p:cBhvr>
                        <p:cTn dur="200" fill="hold"/>
                        <p:tgtEl>
                          <p:spTgt spid="13"/>
                        </p:tgtEl>
                        <p:attrNameLst>
                          <p:attrName>ppt_h</p:attrName>
                        </p:attrNameLst>
                      </p:cBhvr>
                      <p:tavLst>
                        <p:tav tm="0">
                          <p:val>
                            <p:fltVal val="0"/>
                          </p:val>
                        </p:tav>
                        <p:tav tm="100000">
                          <p:val>
                            <p:strVal val="#ppt_h"/>
                          </p:val>
                        </p:tav>
                      </p:tavLst>
                    </p:anim>
                  </p:childTnLst>
                </p:cTn>
              </p:par>
            </p:tnLst>
          </p:tmpl>
        </p:tmplLst>
      </p:bldP>
      <p:bldP spid="13" grpId="1" animBg="1"/>
      <p:bldP spid="13" grpId="2" animBg="1"/>
      <p:bldP spid="14" grpId="0" animBg="1">
        <p:tmplLst>
          <p:tmpl>
            <p:tnLst>
              <p:par>
                <p:cTn presetID="23" presetClass="entr" presetSubtype="16"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200" fill="hold"/>
                        <p:tgtEl>
                          <p:spTgt spid="14"/>
                        </p:tgtEl>
                        <p:attrNameLst>
                          <p:attrName>ppt_w</p:attrName>
                        </p:attrNameLst>
                      </p:cBhvr>
                      <p:tavLst>
                        <p:tav tm="0">
                          <p:val>
                            <p:fltVal val="0"/>
                          </p:val>
                        </p:tav>
                        <p:tav tm="100000">
                          <p:val>
                            <p:strVal val="#ppt_w"/>
                          </p:val>
                        </p:tav>
                      </p:tavLst>
                    </p:anim>
                    <p:anim calcmode="lin" valueType="num">
                      <p:cBhvr>
                        <p:cTn dur="200" fill="hold"/>
                        <p:tgtEl>
                          <p:spTgt spid="14"/>
                        </p:tgtEl>
                        <p:attrNameLst>
                          <p:attrName>ppt_h</p:attrName>
                        </p:attrNameLst>
                      </p:cBhvr>
                      <p:tavLst>
                        <p:tav tm="0">
                          <p:val>
                            <p:fltVal val="0"/>
                          </p:val>
                        </p:tav>
                        <p:tav tm="100000">
                          <p:val>
                            <p:strVal val="#ppt_h"/>
                          </p:val>
                        </p:tav>
                      </p:tavLst>
                    </p:anim>
                  </p:childTnLst>
                </p:cTn>
              </p:par>
            </p:tnLst>
          </p:tmpl>
        </p:tmplLst>
      </p:bldP>
      <p:bldP spid="14" grpId="1" animBg="1"/>
      <p:bldP spid="14" grpId="2"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ree Images Diagonal">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00A56389-5017-4851-8F3F-74BA87B744F9}"/>
              </a:ext>
            </a:extLst>
          </p:cNvPr>
          <p:cNvSpPr>
            <a:spLocks noGrp="1"/>
          </p:cNvSpPr>
          <p:nvPr>
            <p:ph type="pic" sz="quarter" idx="14" hasCustomPrompt="1"/>
          </p:nvPr>
        </p:nvSpPr>
        <p:spPr>
          <a:xfrm>
            <a:off x="1" y="0"/>
            <a:ext cx="8528593" cy="9144000"/>
          </a:xfrm>
          <a:custGeom>
            <a:avLst/>
            <a:gdLst>
              <a:gd name="connsiteX0" fmla="*/ 0 w 8528593"/>
              <a:gd name="connsiteY0" fmla="*/ 0 h 9144000"/>
              <a:gd name="connsiteX1" fmla="*/ 8528593 w 8528593"/>
              <a:gd name="connsiteY1" fmla="*/ 0 h 9144000"/>
              <a:gd name="connsiteX2" fmla="*/ 3380045 w 8528593"/>
              <a:gd name="connsiteY2" fmla="*/ 9144000 h 9144000"/>
              <a:gd name="connsiteX3" fmla="*/ 0 w 8528593"/>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8528593" h="9144000">
                <a:moveTo>
                  <a:pt x="0" y="0"/>
                </a:moveTo>
                <a:lnTo>
                  <a:pt x="8528593" y="0"/>
                </a:lnTo>
                <a:lnTo>
                  <a:pt x="3380045" y="9144000"/>
                </a:lnTo>
                <a:lnTo>
                  <a:pt x="0" y="9144000"/>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41" name="Picture Placeholder 40">
            <a:extLst>
              <a:ext uri="{FF2B5EF4-FFF2-40B4-BE49-F238E27FC236}">
                <a16:creationId xmlns:a16="http://schemas.microsoft.com/office/drawing/2014/main" id="{95FB39A5-0203-446E-AA6C-A0176B9C3DD5}"/>
              </a:ext>
            </a:extLst>
          </p:cNvPr>
          <p:cNvSpPr>
            <a:spLocks noGrp="1"/>
          </p:cNvSpPr>
          <p:nvPr>
            <p:ph type="pic" sz="quarter" idx="17" hasCustomPrompt="1"/>
          </p:nvPr>
        </p:nvSpPr>
        <p:spPr>
          <a:xfrm>
            <a:off x="3467574" y="4605242"/>
            <a:ext cx="10248426" cy="4538759"/>
          </a:xfrm>
          <a:custGeom>
            <a:avLst/>
            <a:gdLst>
              <a:gd name="connsiteX0" fmla="*/ 10248426 w 10248426"/>
              <a:gd name="connsiteY0" fmla="*/ 0 h 4538759"/>
              <a:gd name="connsiteX1" fmla="*/ 10248426 w 10248426"/>
              <a:gd name="connsiteY1" fmla="*/ 4538759 h 4538759"/>
              <a:gd name="connsiteX2" fmla="*/ 0 w 10248426"/>
              <a:gd name="connsiteY2" fmla="*/ 4538759 h 4538759"/>
              <a:gd name="connsiteX3" fmla="*/ 2555463 w 10248426"/>
              <a:gd name="connsiteY3" fmla="*/ 96 h 4538759"/>
              <a:gd name="connsiteX4" fmla="*/ 10245760 w 10248426"/>
              <a:gd name="connsiteY4" fmla="*/ 96 h 4538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8426" h="4538759">
                <a:moveTo>
                  <a:pt x="10248426" y="0"/>
                </a:moveTo>
                <a:lnTo>
                  <a:pt x="10248426" y="4538759"/>
                </a:lnTo>
                <a:lnTo>
                  <a:pt x="0" y="4538759"/>
                </a:lnTo>
                <a:lnTo>
                  <a:pt x="2555463" y="96"/>
                </a:lnTo>
                <a:lnTo>
                  <a:pt x="10245760" y="96"/>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40" name="Picture Placeholder 39">
            <a:extLst>
              <a:ext uri="{FF2B5EF4-FFF2-40B4-BE49-F238E27FC236}">
                <a16:creationId xmlns:a16="http://schemas.microsoft.com/office/drawing/2014/main" id="{8830A02D-2ECA-40DC-A022-2CB0B5C9C905}"/>
              </a:ext>
            </a:extLst>
          </p:cNvPr>
          <p:cNvSpPr>
            <a:spLocks noGrp="1"/>
          </p:cNvSpPr>
          <p:nvPr>
            <p:ph type="pic" sz="quarter" idx="18" hasCustomPrompt="1"/>
          </p:nvPr>
        </p:nvSpPr>
        <p:spPr>
          <a:xfrm>
            <a:off x="6065902" y="0"/>
            <a:ext cx="7650099" cy="4529234"/>
          </a:xfrm>
          <a:custGeom>
            <a:avLst/>
            <a:gdLst>
              <a:gd name="connsiteX0" fmla="*/ 2550223 w 7650099"/>
              <a:gd name="connsiteY0" fmla="*/ 0 h 4529234"/>
              <a:gd name="connsiteX1" fmla="*/ 7650099 w 7650099"/>
              <a:gd name="connsiteY1" fmla="*/ 0 h 4529234"/>
              <a:gd name="connsiteX2" fmla="*/ 7650099 w 7650099"/>
              <a:gd name="connsiteY2" fmla="*/ 4529234 h 4529234"/>
              <a:gd name="connsiteX3" fmla="*/ 7647433 w 7650099"/>
              <a:gd name="connsiteY3" fmla="*/ 4529139 h 4529234"/>
              <a:gd name="connsiteX4" fmla="*/ 0 w 7650099"/>
              <a:gd name="connsiteY4" fmla="*/ 4529139 h 452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0099" h="4529234">
                <a:moveTo>
                  <a:pt x="2550223" y="0"/>
                </a:moveTo>
                <a:lnTo>
                  <a:pt x="7650099" y="0"/>
                </a:lnTo>
                <a:lnTo>
                  <a:pt x="7650099" y="4529234"/>
                </a:lnTo>
                <a:lnTo>
                  <a:pt x="7647433" y="4529139"/>
                </a:lnTo>
                <a:lnTo>
                  <a:pt x="0" y="4529139"/>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Tree>
    <p:custDataLst>
      <p:tags r:id="rId1"/>
    </p:custDataLst>
    <p:extLst>
      <p:ext uri="{BB962C8B-B14F-4D97-AF65-F5344CB8AC3E}">
        <p14:creationId xmlns:p14="http://schemas.microsoft.com/office/powerpoint/2010/main" val="238415224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Four">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096610A2-0D4E-46EC-BA66-9AD602337D7D}"/>
              </a:ext>
            </a:extLst>
          </p:cNvPr>
          <p:cNvSpPr/>
          <p:nvPr userDrawn="1"/>
        </p:nvSpPr>
        <p:spPr>
          <a:xfrm>
            <a:off x="10413786" y="3923683"/>
            <a:ext cx="3302214" cy="1144644"/>
          </a:xfrm>
          <a:custGeom>
            <a:avLst/>
            <a:gdLst>
              <a:gd name="connsiteX0" fmla="*/ 0 w 4402952"/>
              <a:gd name="connsiteY0" fmla="*/ 0 h 1287724"/>
              <a:gd name="connsiteX1" fmla="*/ 4402952 w 4402952"/>
              <a:gd name="connsiteY1" fmla="*/ 0 h 1287724"/>
              <a:gd name="connsiteX2" fmla="*/ 4402952 w 4402952"/>
              <a:gd name="connsiteY2" fmla="*/ 1287724 h 1287724"/>
              <a:gd name="connsiteX3" fmla="*/ 0 w 4402952"/>
              <a:gd name="connsiteY3" fmla="*/ 1287724 h 1287724"/>
            </a:gdLst>
            <a:ahLst/>
            <a:cxnLst>
              <a:cxn ang="0">
                <a:pos x="connsiteX0" y="connsiteY0"/>
              </a:cxn>
              <a:cxn ang="0">
                <a:pos x="connsiteX1" y="connsiteY1"/>
              </a:cxn>
              <a:cxn ang="0">
                <a:pos x="connsiteX2" y="connsiteY2"/>
              </a:cxn>
              <a:cxn ang="0">
                <a:pos x="connsiteX3" y="connsiteY3"/>
              </a:cxn>
            </a:cxnLst>
            <a:rect l="l" t="t" r="r" b="b"/>
            <a:pathLst>
              <a:path w="4402952" h="1287724">
                <a:moveTo>
                  <a:pt x="0" y="0"/>
                </a:moveTo>
                <a:lnTo>
                  <a:pt x="4402952" y="0"/>
                </a:lnTo>
                <a:lnTo>
                  <a:pt x="4402952" y="1287724"/>
                </a:lnTo>
                <a:lnTo>
                  <a:pt x="0" y="12877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2" name="Title 1"/>
          <p:cNvSpPr>
            <a:spLocks noGrp="1"/>
          </p:cNvSpPr>
          <p:nvPr>
            <p:ph type="ctrTitle" hasCustomPrompt="1"/>
          </p:nvPr>
        </p:nvSpPr>
        <p:spPr>
          <a:xfrm>
            <a:off x="685800" y="3068572"/>
            <a:ext cx="6172200" cy="2400345"/>
          </a:xfrm>
        </p:spPr>
        <p:txBody>
          <a:bodyPr anchor="b"/>
          <a:lstStyle>
            <a:lvl1pPr algn="l">
              <a:lnSpc>
                <a:spcPct val="100000"/>
              </a:lnSpc>
              <a:defRPr sz="7200"/>
            </a:lvl1pPr>
          </a:lstStyle>
          <a:p>
            <a:r>
              <a:rPr lang="en-US" dirty="0"/>
              <a:t>Presentation title</a:t>
            </a:r>
          </a:p>
        </p:txBody>
      </p:sp>
      <p:sp>
        <p:nvSpPr>
          <p:cNvPr id="3" name="Subtitle 2"/>
          <p:cNvSpPr>
            <a:spLocks noGrp="1"/>
          </p:cNvSpPr>
          <p:nvPr>
            <p:ph type="subTitle" idx="1" hasCustomPrompt="1"/>
          </p:nvPr>
        </p:nvSpPr>
        <p:spPr>
          <a:xfrm>
            <a:off x="682487" y="5751442"/>
            <a:ext cx="6172200" cy="625169"/>
          </a:xfrm>
        </p:spPr>
        <p:txBody>
          <a:bodyPr/>
          <a:lstStyle>
            <a:lvl1pPr marL="0" indent="0" algn="l">
              <a:buNone/>
              <a:defRPr sz="2800" b="1" cap="all" spc="600" baseline="0"/>
            </a:lvl1pPr>
            <a:lvl2pPr marL="685783" indent="0" algn="ctr">
              <a:buNone/>
              <a:defRPr sz="3000"/>
            </a:lvl2pPr>
            <a:lvl3pPr marL="1371566" indent="0" algn="ctr">
              <a:buNone/>
              <a:defRPr sz="2700"/>
            </a:lvl3pPr>
            <a:lvl4pPr marL="2057349" indent="0" algn="ctr">
              <a:buNone/>
              <a:defRPr sz="2400"/>
            </a:lvl4pPr>
            <a:lvl5pPr marL="2743131" indent="0" algn="ctr">
              <a:buNone/>
              <a:defRPr sz="2400"/>
            </a:lvl5pPr>
            <a:lvl6pPr marL="3428914" indent="0" algn="ctr">
              <a:buNone/>
              <a:defRPr sz="2400"/>
            </a:lvl6pPr>
            <a:lvl7pPr marL="4114697" indent="0" algn="ctr">
              <a:buNone/>
              <a:defRPr sz="2400"/>
            </a:lvl7pPr>
            <a:lvl8pPr marL="4800480" indent="0" algn="ctr">
              <a:buNone/>
              <a:defRPr sz="2400"/>
            </a:lvl8pPr>
            <a:lvl9pPr marL="5486263" indent="0" algn="ctr">
              <a:buNone/>
              <a:defRPr sz="2400"/>
            </a:lvl9pPr>
          </a:lstStyle>
          <a:p>
            <a:r>
              <a:rPr lang="en-US" dirty="0"/>
              <a:t>Speaker name</a:t>
            </a:r>
          </a:p>
        </p:txBody>
      </p:sp>
      <p:sp>
        <p:nvSpPr>
          <p:cNvPr id="16" name="Text Placeholder 15">
            <a:extLst>
              <a:ext uri="{FF2B5EF4-FFF2-40B4-BE49-F238E27FC236}">
                <a16:creationId xmlns:a16="http://schemas.microsoft.com/office/drawing/2014/main" id="{DDFA4A7A-6D0C-4A51-8ED7-9C17A844744C}"/>
              </a:ext>
            </a:extLst>
          </p:cNvPr>
          <p:cNvSpPr>
            <a:spLocks noGrp="1"/>
          </p:cNvSpPr>
          <p:nvPr>
            <p:ph type="body" sz="quarter" idx="13" hasCustomPrompt="1"/>
          </p:nvPr>
        </p:nvSpPr>
        <p:spPr>
          <a:xfrm>
            <a:off x="682486" y="6505486"/>
            <a:ext cx="6175514" cy="809714"/>
          </a:xfrm>
        </p:spPr>
        <p:txBody>
          <a:bodyPr/>
          <a:lstStyle>
            <a:lvl1pPr marL="0" indent="3175">
              <a:buFont typeface="Amazon Ember" panose="020B0603020204020204" pitchFamily="34" charset="0"/>
              <a:buChar char="​"/>
              <a:defRPr sz="2000" b="1"/>
            </a:lvl1pPr>
            <a:lvl2pPr marL="0" indent="3175">
              <a:buFont typeface="Amazon Ember" panose="020B0603020204020204" pitchFamily="34" charset="0"/>
              <a:buChar char="​"/>
              <a:defRPr sz="2000" b="1"/>
            </a:lvl2pPr>
            <a:lvl3pPr marL="0" indent="3175">
              <a:buFont typeface="Amazon Ember" panose="020B0603020204020204" pitchFamily="34" charset="0"/>
              <a:buChar char="​"/>
              <a:defRPr sz="2800" b="1"/>
            </a:lvl3pPr>
            <a:lvl4pPr marL="0" indent="3175">
              <a:buFont typeface="Amazon Ember" panose="020B0603020204020204" pitchFamily="34" charset="0"/>
              <a:buChar char="​"/>
              <a:defRPr sz="2800" b="1"/>
            </a:lvl4pPr>
            <a:lvl5pPr marL="0" indent="3175">
              <a:buFont typeface="Amazon Ember" panose="020B0603020204020204" pitchFamily="34" charset="0"/>
              <a:buChar char="​"/>
              <a:defRPr sz="2800" b="1"/>
            </a:lvl5pPr>
          </a:lstStyle>
          <a:p>
            <a:pPr lvl="0"/>
            <a:r>
              <a:rPr lang="en-US" dirty="0"/>
              <a:t>Title</a:t>
            </a:r>
          </a:p>
          <a:p>
            <a:pPr lvl="1"/>
            <a:endParaRPr lang="en-US" dirty="0"/>
          </a:p>
        </p:txBody>
      </p:sp>
      <p:pic>
        <p:nvPicPr>
          <p:cNvPr id="17" name="Graphic 16">
            <a:extLst>
              <a:ext uri="{FF2B5EF4-FFF2-40B4-BE49-F238E27FC236}">
                <a16:creationId xmlns:a16="http://schemas.microsoft.com/office/drawing/2014/main" id="{E8E56272-C0F4-4766-80E3-C3A6A3C061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488" y="8453114"/>
            <a:ext cx="721771" cy="190096"/>
          </a:xfrm>
          <a:prstGeom prst="rect">
            <a:avLst/>
          </a:prstGeom>
        </p:spPr>
      </p:pic>
    </p:spTree>
    <p:custDataLst>
      <p:tags r:id="rId1"/>
    </p:custDataLst>
    <p:extLst>
      <p:ext uri="{BB962C8B-B14F-4D97-AF65-F5344CB8AC3E}">
        <p14:creationId xmlns:p14="http://schemas.microsoft.com/office/powerpoint/2010/main" val="35030535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par>
                                <p:cTn id="11" presetID="42" presetClass="path" presetSubtype="0" decel="100000" fill="hold" grpId="1" nodeType="withEffect">
                                  <p:stCondLst>
                                    <p:cond delay="250"/>
                                  </p:stCondLst>
                                  <p:childTnLst>
                                    <p:animMotion origin="layout" path="M -0.01719 -0.00023 L -1.25E-6 1.85185E-6 " pathEditMode="relative" rAng="0" ptsTypes="AA">
                                      <p:cBhvr>
                                        <p:cTn id="12" dur="500" fill="hold"/>
                                        <p:tgtEl>
                                          <p:spTgt spid="2"/>
                                        </p:tgtEl>
                                        <p:attrNameLst>
                                          <p:attrName>ppt_x</p:attrName>
                                          <p:attrName>ppt_y</p:attrName>
                                        </p:attrNameLst>
                                      </p:cBhvr>
                                      <p:rCtr x="859" y="0"/>
                                    </p:animMotion>
                                  </p:childTnLst>
                                </p:cTn>
                              </p:par>
                              <p:par>
                                <p:cTn id="13" presetID="10"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par>
                                <p:cTn id="16" presetID="42" presetClass="path" presetSubtype="0" decel="100000" fill="hold" grpId="1" nodeType="withEffect">
                                  <p:stCondLst>
                                    <p:cond delay="500"/>
                                  </p:stCondLst>
                                  <p:childTnLst>
                                    <p:animMotion origin="layout" path="M -0.01719 -0.00023 L -1.25E-6 1.85185E-6 " pathEditMode="relative" rAng="0" ptsTypes="AA">
                                      <p:cBhvr>
                                        <p:cTn id="17" dur="500" fill="hold"/>
                                        <p:tgtEl>
                                          <p:spTgt spid="3"/>
                                        </p:tgtEl>
                                        <p:attrNameLst>
                                          <p:attrName>ppt_x</p:attrName>
                                          <p:attrName>ppt_y</p:attrName>
                                        </p:attrNameLst>
                                      </p:cBhvr>
                                      <p:rCtr x="859" y="0"/>
                                    </p:animMotion>
                                  </p:childTnLst>
                                </p:cTn>
                              </p:par>
                              <p:par>
                                <p:cTn id="18" presetID="10" presetClass="entr" presetSubtype="0" fill="hold" grpId="0" nodeType="withEffect">
                                  <p:stCondLst>
                                    <p:cond delay="75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50"/>
                                        <p:tgtEl>
                                          <p:spTgt spid="16"/>
                                        </p:tgtEl>
                                      </p:cBhvr>
                                    </p:animEffect>
                                  </p:childTnLst>
                                </p:cTn>
                              </p:par>
                              <p:par>
                                <p:cTn id="21" presetID="42" presetClass="path" presetSubtype="0" decel="100000" fill="hold" grpId="1" nodeType="withEffect">
                                  <p:stCondLst>
                                    <p:cond delay="750"/>
                                  </p:stCondLst>
                                  <p:childTnLst>
                                    <p:animMotion origin="layout" path="M -0.01719 -0.00023 L -1.25E-6 1.85185E-6 " pathEditMode="relative" rAng="0" ptsTypes="AA">
                                      <p:cBhvr>
                                        <p:cTn id="22" dur="500" fill="hold"/>
                                        <p:tgtEl>
                                          <p:spTgt spid="16"/>
                                        </p:tgtEl>
                                        <p:attrNameLst>
                                          <p:attrName>ppt_x</p:attrName>
                                          <p:attrName>ppt_y</p:attrName>
                                        </p:attrNameLst>
                                      </p:cBhvr>
                                      <p:rCtr x="859" y="0"/>
                                    </p:animMotion>
                                  </p:childTnLst>
                                </p:cTn>
                              </p:par>
                              <p:par>
                                <p:cTn id="23" presetID="10" presetClass="entr" presetSubtype="0" fill="hold" nodeType="withEffect">
                                  <p:stCondLst>
                                    <p:cond delay="10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50"/>
                                        <p:tgtEl>
                                          <p:spTgt spid="17"/>
                                        </p:tgtEl>
                                      </p:cBhvr>
                                    </p:animEffect>
                                  </p:childTnLst>
                                </p:cTn>
                              </p:par>
                              <p:par>
                                <p:cTn id="26" presetID="42" presetClass="path" presetSubtype="0" decel="100000" fill="hold" nodeType="withEffect">
                                  <p:stCondLst>
                                    <p:cond delay="1000"/>
                                  </p:stCondLst>
                                  <p:childTnLst>
                                    <p:animMotion origin="layout" path="M -0.01719 -0.00023 L -1.25E-6 1.85185E-6 " pathEditMode="relative" rAng="0" ptsTypes="AA">
                                      <p:cBhvr>
                                        <p:cTn id="27"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 grpId="1"/>
      <p:bldP spid="3" grpId="0">
        <p:tmplLst>
          <p:tmpl>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 grpId="1">
        <p:tmplLst>
          <p:tmpl>
            <p:tnLst>
              <p:par>
                <p:cTn presetID="42" presetClass="path" presetSubtype="0" decel="100000" fill="hold" nodeType="withEffect">
                  <p:stCondLst>
                    <p:cond delay="500"/>
                  </p:stCondLst>
                  <p:childTnLst>
                    <p:animMotion origin="layout" path="M -0.01719 -0.00023 L -1.25E-6 1.85185E-6 " pathEditMode="relative" rAng="0" ptsTypes="AA">
                      <p:cBhvr>
                        <p:cTn dur="500" fill="hold"/>
                        <p:tgtEl>
                          <p:spTgt spid="3"/>
                        </p:tgtEl>
                        <p:attrNameLst>
                          <p:attrName>ppt_x</p:attrName>
                          <p:attrName>ppt_y</p:attrName>
                        </p:attrNameLst>
                      </p:cBhvr>
                      <p:rCtr x="859" y="0"/>
                    </p:animMotion>
                  </p:childTnLst>
                </p:cTn>
              </p:par>
            </p:tnLst>
          </p:tmpl>
        </p:tmplLst>
      </p:bldP>
      <p:bldP spid="16" grpId="0">
        <p:tmplLst>
          <p:tmpl>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250"/>
                        <p:tgtEl>
                          <p:spTgt spid="16"/>
                        </p:tgtEl>
                      </p:cBhvr>
                    </p:animEffect>
                  </p:childTnLst>
                </p:cTn>
              </p:par>
            </p:tnLst>
          </p:tmpl>
        </p:tmplLst>
      </p:bldP>
      <p:bldP spid="16" grpId="1">
        <p:tmplLst>
          <p:tmpl>
            <p:tnLst>
              <p:par>
                <p:cTn presetID="42" presetClass="path" presetSubtype="0" decel="100000" fill="hold" nodeType="withEffect">
                  <p:stCondLst>
                    <p:cond delay="750"/>
                  </p:stCondLst>
                  <p:childTnLst>
                    <p:animMotion origin="layout" path="M -0.01719 -0.00023 L -1.25E-6 1.85185E-6 " pathEditMode="relative" rAng="0" ptsTypes="AA">
                      <p:cBhvr>
                        <p:cTn dur="500" fill="hold"/>
                        <p:tgtEl>
                          <p:spTgt spid="16"/>
                        </p:tgtEl>
                        <p:attrNameLst>
                          <p:attrName>ppt_x</p:attrName>
                          <p:attrName>ppt_y</p:attrName>
                        </p:attrNameLst>
                      </p:cBhvr>
                      <p:rCtr x="859" y="0"/>
                    </p:animMotion>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ve Images Diagonal">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E7F58668-24E1-4FAD-9228-F9CF445603F5}"/>
              </a:ext>
            </a:extLst>
          </p:cNvPr>
          <p:cNvSpPr>
            <a:spLocks noGrp="1"/>
          </p:cNvSpPr>
          <p:nvPr>
            <p:ph type="pic" sz="quarter" idx="14" hasCustomPrompt="1"/>
          </p:nvPr>
        </p:nvSpPr>
        <p:spPr>
          <a:xfrm>
            <a:off x="5884404" y="4605336"/>
            <a:ext cx="7831597" cy="4538664"/>
          </a:xfrm>
          <a:custGeom>
            <a:avLst/>
            <a:gdLst>
              <a:gd name="connsiteX0" fmla="*/ 2567177 w 7831597"/>
              <a:gd name="connsiteY0" fmla="*/ 0 h 4538664"/>
              <a:gd name="connsiteX1" fmla="*/ 7831408 w 7831597"/>
              <a:gd name="connsiteY1" fmla="*/ 0 h 4538664"/>
              <a:gd name="connsiteX2" fmla="*/ 7831408 w 7831597"/>
              <a:gd name="connsiteY2" fmla="*/ 4535520 h 4538664"/>
              <a:gd name="connsiteX3" fmla="*/ 7831597 w 7831597"/>
              <a:gd name="connsiteY3" fmla="*/ 4538597 h 4538664"/>
              <a:gd name="connsiteX4" fmla="*/ 7831597 w 7831597"/>
              <a:gd name="connsiteY4" fmla="*/ 4538664 h 4538664"/>
              <a:gd name="connsiteX5" fmla="*/ 0 w 7831597"/>
              <a:gd name="connsiteY5" fmla="*/ 4538664 h 45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1597" h="4538664">
                <a:moveTo>
                  <a:pt x="2567177" y="0"/>
                </a:moveTo>
                <a:lnTo>
                  <a:pt x="7831408" y="0"/>
                </a:lnTo>
                <a:lnTo>
                  <a:pt x="7831408" y="4535520"/>
                </a:lnTo>
                <a:lnTo>
                  <a:pt x="7831597" y="4538597"/>
                </a:lnTo>
                <a:lnTo>
                  <a:pt x="7831597" y="4538664"/>
                </a:lnTo>
                <a:lnTo>
                  <a:pt x="0" y="4538664"/>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21" name="Picture Placeholder 20">
            <a:extLst>
              <a:ext uri="{FF2B5EF4-FFF2-40B4-BE49-F238E27FC236}">
                <a16:creationId xmlns:a16="http://schemas.microsoft.com/office/drawing/2014/main" id="{A577548E-1B30-4FBA-80A3-3836C32F02B4}"/>
              </a:ext>
            </a:extLst>
          </p:cNvPr>
          <p:cNvSpPr>
            <a:spLocks noGrp="1"/>
          </p:cNvSpPr>
          <p:nvPr>
            <p:ph type="pic" sz="quarter" idx="15" hasCustomPrompt="1"/>
          </p:nvPr>
        </p:nvSpPr>
        <p:spPr>
          <a:xfrm>
            <a:off x="0" y="4605336"/>
            <a:ext cx="8363656" cy="4538664"/>
          </a:xfrm>
          <a:custGeom>
            <a:avLst/>
            <a:gdLst>
              <a:gd name="connsiteX0" fmla="*/ 193 w 8363656"/>
              <a:gd name="connsiteY0" fmla="*/ 0 h 4538664"/>
              <a:gd name="connsiteX1" fmla="*/ 3349600 w 8363656"/>
              <a:gd name="connsiteY1" fmla="*/ 0 h 4538664"/>
              <a:gd name="connsiteX2" fmla="*/ 3366361 w 8363656"/>
              <a:gd name="connsiteY2" fmla="*/ 19430 h 4538664"/>
              <a:gd name="connsiteX3" fmla="*/ 3385136 w 8363656"/>
              <a:gd name="connsiteY3" fmla="*/ 24290 h 4538664"/>
              <a:gd name="connsiteX4" fmla="*/ 3418561 w 8363656"/>
              <a:gd name="connsiteY4" fmla="*/ 4857 h 4538664"/>
              <a:gd name="connsiteX5" fmla="*/ 3421338 w 8363656"/>
              <a:gd name="connsiteY5" fmla="*/ 0 h 4538664"/>
              <a:gd name="connsiteX6" fmla="*/ 8363656 w 8363656"/>
              <a:gd name="connsiteY6" fmla="*/ 0 h 4538664"/>
              <a:gd name="connsiteX7" fmla="*/ 5809410 w 8363656"/>
              <a:gd name="connsiteY7" fmla="*/ 4515806 h 4538664"/>
              <a:gd name="connsiteX8" fmla="*/ 5804811 w 8363656"/>
              <a:gd name="connsiteY8" fmla="*/ 4538664 h 4538664"/>
              <a:gd name="connsiteX9" fmla="*/ 0 w 8363656"/>
              <a:gd name="connsiteY9" fmla="*/ 4538664 h 4538664"/>
              <a:gd name="connsiteX10" fmla="*/ 193 w 8363656"/>
              <a:gd name="connsiteY10" fmla="*/ 4535520 h 45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63656" h="4538664">
                <a:moveTo>
                  <a:pt x="193" y="0"/>
                </a:moveTo>
                <a:lnTo>
                  <a:pt x="3349600" y="0"/>
                </a:lnTo>
                <a:cubicBezTo>
                  <a:pt x="3352762" y="7905"/>
                  <a:pt x="3358316" y="14956"/>
                  <a:pt x="3366361" y="19430"/>
                </a:cubicBezTo>
                <a:cubicBezTo>
                  <a:pt x="3372300" y="22766"/>
                  <a:pt x="3378716" y="24290"/>
                  <a:pt x="3385136" y="24290"/>
                </a:cubicBezTo>
                <a:cubicBezTo>
                  <a:pt x="3398542" y="24290"/>
                  <a:pt x="3411475" y="17335"/>
                  <a:pt x="3418561" y="4857"/>
                </a:cubicBezTo>
                <a:lnTo>
                  <a:pt x="3421338" y="0"/>
                </a:lnTo>
                <a:lnTo>
                  <a:pt x="8363656" y="0"/>
                </a:lnTo>
                <a:lnTo>
                  <a:pt x="5809410" y="4515806"/>
                </a:lnTo>
                <a:cubicBezTo>
                  <a:pt x="5805289" y="4523045"/>
                  <a:pt x="5803853" y="4531046"/>
                  <a:pt x="5804811" y="4538664"/>
                </a:cubicBezTo>
                <a:lnTo>
                  <a:pt x="0" y="4538664"/>
                </a:lnTo>
                <a:cubicBezTo>
                  <a:pt x="193" y="4537615"/>
                  <a:pt x="193" y="4536569"/>
                  <a:pt x="193" y="4535520"/>
                </a:cubicBez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20" name="Picture Placeholder 19">
            <a:extLst>
              <a:ext uri="{FF2B5EF4-FFF2-40B4-BE49-F238E27FC236}">
                <a16:creationId xmlns:a16="http://schemas.microsoft.com/office/drawing/2014/main" id="{B7620771-43E0-4072-AEDC-F0503EE53BD1}"/>
              </a:ext>
            </a:extLst>
          </p:cNvPr>
          <p:cNvSpPr>
            <a:spLocks noGrp="1"/>
          </p:cNvSpPr>
          <p:nvPr>
            <p:ph type="pic" sz="quarter" idx="16" hasCustomPrompt="1"/>
          </p:nvPr>
        </p:nvSpPr>
        <p:spPr>
          <a:xfrm>
            <a:off x="8494870" y="0"/>
            <a:ext cx="5221130" cy="4529139"/>
          </a:xfrm>
          <a:custGeom>
            <a:avLst/>
            <a:gdLst>
              <a:gd name="connsiteX0" fmla="*/ 2558270 w 5221130"/>
              <a:gd name="connsiteY0" fmla="*/ 0 h 4529139"/>
              <a:gd name="connsiteX1" fmla="*/ 5221130 w 5221130"/>
              <a:gd name="connsiteY1" fmla="*/ 0 h 4529139"/>
              <a:gd name="connsiteX2" fmla="*/ 5221130 w 5221130"/>
              <a:gd name="connsiteY2" fmla="*/ 4529139 h 4529139"/>
              <a:gd name="connsiteX3" fmla="*/ 0 w 5221130"/>
              <a:gd name="connsiteY3" fmla="*/ 4529139 h 4529139"/>
              <a:gd name="connsiteX4" fmla="*/ 2553576 w 5221130"/>
              <a:gd name="connsiteY4" fmla="*/ 14573 h 4529139"/>
              <a:gd name="connsiteX5" fmla="*/ 2558270 w 5221130"/>
              <a:gd name="connsiteY5" fmla="*/ 0 h 452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1130" h="4529139">
                <a:moveTo>
                  <a:pt x="2558270" y="0"/>
                </a:moveTo>
                <a:lnTo>
                  <a:pt x="5221130" y="0"/>
                </a:lnTo>
                <a:lnTo>
                  <a:pt x="5221130" y="4529139"/>
                </a:lnTo>
                <a:lnTo>
                  <a:pt x="0" y="4529139"/>
                </a:lnTo>
                <a:lnTo>
                  <a:pt x="2553576" y="14573"/>
                </a:lnTo>
                <a:cubicBezTo>
                  <a:pt x="2556164" y="9908"/>
                  <a:pt x="2557793" y="4952"/>
                  <a:pt x="2558270" y="0"/>
                </a:cubicBez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19" name="Picture Placeholder 18">
            <a:extLst>
              <a:ext uri="{FF2B5EF4-FFF2-40B4-BE49-F238E27FC236}">
                <a16:creationId xmlns:a16="http://schemas.microsoft.com/office/drawing/2014/main" id="{40CA9BA4-CAFE-4634-A5F6-C17EEE12EE6E}"/>
              </a:ext>
            </a:extLst>
          </p:cNvPr>
          <p:cNvSpPr>
            <a:spLocks noGrp="1"/>
          </p:cNvSpPr>
          <p:nvPr>
            <p:ph type="pic" sz="quarter" idx="17" hasCustomPrompt="1"/>
          </p:nvPr>
        </p:nvSpPr>
        <p:spPr>
          <a:xfrm>
            <a:off x="3464438" y="1"/>
            <a:ext cx="7504132" cy="4529139"/>
          </a:xfrm>
          <a:custGeom>
            <a:avLst/>
            <a:gdLst>
              <a:gd name="connsiteX0" fmla="*/ 2564495 w 7504132"/>
              <a:gd name="connsiteY0" fmla="*/ 0 h 4529139"/>
              <a:gd name="connsiteX1" fmla="*/ 7504132 w 7504132"/>
              <a:gd name="connsiteY1" fmla="*/ 0 h 4529139"/>
              <a:gd name="connsiteX2" fmla="*/ 4942318 w 7504132"/>
              <a:gd name="connsiteY2" fmla="*/ 4529139 h 4529139"/>
              <a:gd name="connsiteX3" fmla="*/ 0 w 7504132"/>
              <a:gd name="connsiteY3" fmla="*/ 4529139 h 4529139"/>
            </a:gdLst>
            <a:ahLst/>
            <a:cxnLst>
              <a:cxn ang="0">
                <a:pos x="connsiteX0" y="connsiteY0"/>
              </a:cxn>
              <a:cxn ang="0">
                <a:pos x="connsiteX1" y="connsiteY1"/>
              </a:cxn>
              <a:cxn ang="0">
                <a:pos x="connsiteX2" y="connsiteY2"/>
              </a:cxn>
              <a:cxn ang="0">
                <a:pos x="connsiteX3" y="connsiteY3"/>
              </a:cxn>
            </a:cxnLst>
            <a:rect l="l" t="t" r="r" b="b"/>
            <a:pathLst>
              <a:path w="7504132" h="4529139">
                <a:moveTo>
                  <a:pt x="2564495" y="0"/>
                </a:moveTo>
                <a:lnTo>
                  <a:pt x="7504132" y="0"/>
                </a:lnTo>
                <a:lnTo>
                  <a:pt x="4942318" y="4529139"/>
                </a:lnTo>
                <a:lnTo>
                  <a:pt x="0" y="4529139"/>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18" name="Picture Placeholder 17">
            <a:extLst>
              <a:ext uri="{FF2B5EF4-FFF2-40B4-BE49-F238E27FC236}">
                <a16:creationId xmlns:a16="http://schemas.microsoft.com/office/drawing/2014/main" id="{21F5816E-DC05-48A5-935A-3C78AFC55E30}"/>
              </a:ext>
            </a:extLst>
          </p:cNvPr>
          <p:cNvSpPr>
            <a:spLocks noGrp="1"/>
          </p:cNvSpPr>
          <p:nvPr>
            <p:ph type="pic" sz="quarter" idx="18" hasCustomPrompt="1"/>
          </p:nvPr>
        </p:nvSpPr>
        <p:spPr>
          <a:xfrm>
            <a:off x="190" y="1"/>
            <a:ext cx="5940723" cy="4529139"/>
          </a:xfrm>
          <a:custGeom>
            <a:avLst/>
            <a:gdLst>
              <a:gd name="connsiteX0" fmla="*/ 0 w 5940723"/>
              <a:gd name="connsiteY0" fmla="*/ 0 h 4529139"/>
              <a:gd name="connsiteX1" fmla="*/ 5940723 w 5940723"/>
              <a:gd name="connsiteY1" fmla="*/ 0 h 4529139"/>
              <a:gd name="connsiteX2" fmla="*/ 3376324 w 5940723"/>
              <a:gd name="connsiteY2" fmla="*/ 4529139 h 4529139"/>
              <a:gd name="connsiteX3" fmla="*/ 0 w 5940723"/>
              <a:gd name="connsiteY3" fmla="*/ 4529139 h 4529139"/>
            </a:gdLst>
            <a:ahLst/>
            <a:cxnLst>
              <a:cxn ang="0">
                <a:pos x="connsiteX0" y="connsiteY0"/>
              </a:cxn>
              <a:cxn ang="0">
                <a:pos x="connsiteX1" y="connsiteY1"/>
              </a:cxn>
              <a:cxn ang="0">
                <a:pos x="connsiteX2" y="connsiteY2"/>
              </a:cxn>
              <a:cxn ang="0">
                <a:pos x="connsiteX3" y="connsiteY3"/>
              </a:cxn>
            </a:cxnLst>
            <a:rect l="l" t="t" r="r" b="b"/>
            <a:pathLst>
              <a:path w="5940723" h="4529139">
                <a:moveTo>
                  <a:pt x="0" y="0"/>
                </a:moveTo>
                <a:lnTo>
                  <a:pt x="5940723" y="0"/>
                </a:lnTo>
                <a:lnTo>
                  <a:pt x="3376324" y="4529139"/>
                </a:lnTo>
                <a:lnTo>
                  <a:pt x="0" y="4529139"/>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Tree>
    <p:custDataLst>
      <p:tags r:id="rId1"/>
    </p:custDataLst>
    <p:extLst>
      <p:ext uri="{BB962C8B-B14F-4D97-AF65-F5344CB8AC3E}">
        <p14:creationId xmlns:p14="http://schemas.microsoft.com/office/powerpoint/2010/main" val="7400315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ree Images Diagonal Columns">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55DB294D-0E25-4EEE-9EAC-D9018BB82CB4}"/>
              </a:ext>
            </a:extLst>
          </p:cNvPr>
          <p:cNvSpPr>
            <a:spLocks noGrp="1"/>
          </p:cNvSpPr>
          <p:nvPr>
            <p:ph type="pic" sz="quarter" idx="14" hasCustomPrompt="1"/>
          </p:nvPr>
        </p:nvSpPr>
        <p:spPr>
          <a:xfrm>
            <a:off x="7465796" y="0"/>
            <a:ext cx="6250205" cy="9144000"/>
          </a:xfrm>
          <a:custGeom>
            <a:avLst/>
            <a:gdLst>
              <a:gd name="connsiteX0" fmla="*/ 5136831 w 6250205"/>
              <a:gd name="connsiteY0" fmla="*/ 0 h 9144000"/>
              <a:gd name="connsiteX1" fmla="*/ 6250205 w 6250205"/>
              <a:gd name="connsiteY1" fmla="*/ 0 h 9144000"/>
              <a:gd name="connsiteX2" fmla="*/ 6250205 w 6250205"/>
              <a:gd name="connsiteY2" fmla="*/ 9144000 h 9144000"/>
              <a:gd name="connsiteX3" fmla="*/ 0 w 6250205"/>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6250205" h="9144000">
                <a:moveTo>
                  <a:pt x="5136831" y="0"/>
                </a:moveTo>
                <a:lnTo>
                  <a:pt x="6250205" y="0"/>
                </a:lnTo>
                <a:lnTo>
                  <a:pt x="6250205" y="9144000"/>
                </a:lnTo>
                <a:lnTo>
                  <a:pt x="0" y="9144000"/>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28" name="Picture Placeholder 27">
            <a:extLst>
              <a:ext uri="{FF2B5EF4-FFF2-40B4-BE49-F238E27FC236}">
                <a16:creationId xmlns:a16="http://schemas.microsoft.com/office/drawing/2014/main" id="{6C06BDB4-D3D7-44C7-AE54-F91C641EF65C}"/>
              </a:ext>
            </a:extLst>
          </p:cNvPr>
          <p:cNvSpPr>
            <a:spLocks noGrp="1"/>
          </p:cNvSpPr>
          <p:nvPr>
            <p:ph type="pic" sz="quarter" idx="17" hasCustomPrompt="1"/>
          </p:nvPr>
        </p:nvSpPr>
        <p:spPr>
          <a:xfrm>
            <a:off x="1184819" y="0"/>
            <a:ext cx="11330366" cy="9144000"/>
          </a:xfrm>
          <a:custGeom>
            <a:avLst/>
            <a:gdLst>
              <a:gd name="connsiteX0" fmla="*/ 5140165 w 11330366"/>
              <a:gd name="connsiteY0" fmla="*/ 0 h 9144000"/>
              <a:gd name="connsiteX1" fmla="*/ 11330366 w 11330366"/>
              <a:gd name="connsiteY1" fmla="*/ 0 h 9144000"/>
              <a:gd name="connsiteX2" fmla="*/ 6193534 w 11330366"/>
              <a:gd name="connsiteY2" fmla="*/ 9144000 h 9144000"/>
              <a:gd name="connsiteX3" fmla="*/ 0 w 11330366"/>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11330366" h="9144000">
                <a:moveTo>
                  <a:pt x="5140165" y="0"/>
                </a:moveTo>
                <a:lnTo>
                  <a:pt x="11330366" y="0"/>
                </a:lnTo>
                <a:lnTo>
                  <a:pt x="6193534" y="9144000"/>
                </a:lnTo>
                <a:lnTo>
                  <a:pt x="0" y="9144000"/>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27" name="Picture Placeholder 26">
            <a:extLst>
              <a:ext uri="{FF2B5EF4-FFF2-40B4-BE49-F238E27FC236}">
                <a16:creationId xmlns:a16="http://schemas.microsoft.com/office/drawing/2014/main" id="{FAD26FED-418A-4D92-A1E5-9901E916A17B}"/>
              </a:ext>
            </a:extLst>
          </p:cNvPr>
          <p:cNvSpPr>
            <a:spLocks noGrp="1"/>
          </p:cNvSpPr>
          <p:nvPr>
            <p:ph type="pic" sz="quarter" idx="18" hasCustomPrompt="1"/>
          </p:nvPr>
        </p:nvSpPr>
        <p:spPr>
          <a:xfrm>
            <a:off x="1" y="0"/>
            <a:ext cx="6237545" cy="9144000"/>
          </a:xfrm>
          <a:custGeom>
            <a:avLst/>
            <a:gdLst>
              <a:gd name="connsiteX0" fmla="*/ 0 w 6237545"/>
              <a:gd name="connsiteY0" fmla="*/ 0 h 9144000"/>
              <a:gd name="connsiteX1" fmla="*/ 6237545 w 6237545"/>
              <a:gd name="connsiteY1" fmla="*/ 0 h 9144000"/>
              <a:gd name="connsiteX2" fmla="*/ 1097377 w 6237545"/>
              <a:gd name="connsiteY2" fmla="*/ 9144000 h 9144000"/>
              <a:gd name="connsiteX3" fmla="*/ 0 w 6237545"/>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6237545" h="9144000">
                <a:moveTo>
                  <a:pt x="0" y="0"/>
                </a:moveTo>
                <a:lnTo>
                  <a:pt x="6237545" y="0"/>
                </a:lnTo>
                <a:lnTo>
                  <a:pt x="1097377" y="9144000"/>
                </a:lnTo>
                <a:lnTo>
                  <a:pt x="0" y="9144000"/>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Tree>
    <p:custDataLst>
      <p:tags r:id="rId1"/>
    </p:custDataLst>
    <p:extLst>
      <p:ext uri="{BB962C8B-B14F-4D97-AF65-F5344CB8AC3E}">
        <p14:creationId xmlns:p14="http://schemas.microsoft.com/office/powerpoint/2010/main" val="9200827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our Images Diagonal Columns">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4B59365-CFE0-4CEF-8A44-C5F26F597F2B}"/>
              </a:ext>
            </a:extLst>
          </p:cNvPr>
          <p:cNvSpPr>
            <a:spLocks noGrp="1"/>
          </p:cNvSpPr>
          <p:nvPr>
            <p:ph type="pic" sz="quarter" idx="15" hasCustomPrompt="1"/>
          </p:nvPr>
        </p:nvSpPr>
        <p:spPr>
          <a:xfrm>
            <a:off x="9028180" y="807632"/>
            <a:ext cx="4687820" cy="8336368"/>
          </a:xfrm>
          <a:custGeom>
            <a:avLst/>
            <a:gdLst>
              <a:gd name="connsiteX0" fmla="*/ 4687820 w 4687820"/>
              <a:gd name="connsiteY0" fmla="*/ 0 h 8336368"/>
              <a:gd name="connsiteX1" fmla="*/ 4687820 w 4687820"/>
              <a:gd name="connsiteY1" fmla="*/ 8336368 h 8336368"/>
              <a:gd name="connsiteX2" fmla="*/ 0 w 4687820"/>
              <a:gd name="connsiteY2" fmla="*/ 8336368 h 8336368"/>
            </a:gdLst>
            <a:ahLst/>
            <a:cxnLst>
              <a:cxn ang="0">
                <a:pos x="connsiteX0" y="connsiteY0"/>
              </a:cxn>
              <a:cxn ang="0">
                <a:pos x="connsiteX1" y="connsiteY1"/>
              </a:cxn>
              <a:cxn ang="0">
                <a:pos x="connsiteX2" y="connsiteY2"/>
              </a:cxn>
            </a:cxnLst>
            <a:rect l="l" t="t" r="r" b="b"/>
            <a:pathLst>
              <a:path w="4687820" h="8336368">
                <a:moveTo>
                  <a:pt x="4687820" y="0"/>
                </a:moveTo>
                <a:lnTo>
                  <a:pt x="4687820" y="8336368"/>
                </a:lnTo>
                <a:lnTo>
                  <a:pt x="0" y="8336368"/>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25" name="Picture Placeholder 24">
            <a:extLst>
              <a:ext uri="{FF2B5EF4-FFF2-40B4-BE49-F238E27FC236}">
                <a16:creationId xmlns:a16="http://schemas.microsoft.com/office/drawing/2014/main" id="{E97F8D4A-90D2-4D28-9C5B-AAED5840FBD4}"/>
              </a:ext>
            </a:extLst>
          </p:cNvPr>
          <p:cNvSpPr>
            <a:spLocks noGrp="1"/>
          </p:cNvSpPr>
          <p:nvPr>
            <p:ph type="pic" sz="quarter" idx="16" hasCustomPrompt="1"/>
          </p:nvPr>
        </p:nvSpPr>
        <p:spPr>
          <a:xfrm>
            <a:off x="4330448" y="0"/>
            <a:ext cx="9385553" cy="9144000"/>
          </a:xfrm>
          <a:custGeom>
            <a:avLst/>
            <a:gdLst>
              <a:gd name="connsiteX0" fmla="*/ 5139593 w 9385553"/>
              <a:gd name="connsiteY0" fmla="*/ 0 h 9144000"/>
              <a:gd name="connsiteX1" fmla="*/ 9385553 w 9385553"/>
              <a:gd name="connsiteY1" fmla="*/ 0 h 9144000"/>
              <a:gd name="connsiteX2" fmla="*/ 9385553 w 9385553"/>
              <a:gd name="connsiteY2" fmla="*/ 652082 h 9144000"/>
              <a:gd name="connsiteX3" fmla="*/ 4610195 w 9385553"/>
              <a:gd name="connsiteY3" fmla="*/ 9144000 h 9144000"/>
              <a:gd name="connsiteX4" fmla="*/ 0 w 9385553"/>
              <a:gd name="connsiteY4" fmla="*/ 9144000 h 91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553" h="9144000">
                <a:moveTo>
                  <a:pt x="5139593" y="0"/>
                </a:moveTo>
                <a:lnTo>
                  <a:pt x="9385553" y="0"/>
                </a:lnTo>
                <a:lnTo>
                  <a:pt x="9385553" y="652082"/>
                </a:lnTo>
                <a:lnTo>
                  <a:pt x="4610195" y="9144000"/>
                </a:lnTo>
                <a:lnTo>
                  <a:pt x="0" y="9144000"/>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24" name="Picture Placeholder 23">
            <a:extLst>
              <a:ext uri="{FF2B5EF4-FFF2-40B4-BE49-F238E27FC236}">
                <a16:creationId xmlns:a16="http://schemas.microsoft.com/office/drawing/2014/main" id="{0DBF8094-B7A6-4650-BA36-121B1ABECE57}"/>
              </a:ext>
            </a:extLst>
          </p:cNvPr>
          <p:cNvSpPr>
            <a:spLocks noGrp="1"/>
          </p:cNvSpPr>
          <p:nvPr>
            <p:ph type="pic" sz="quarter" idx="17" hasCustomPrompt="1"/>
          </p:nvPr>
        </p:nvSpPr>
        <p:spPr>
          <a:xfrm>
            <a:off x="0" y="0"/>
            <a:ext cx="9382506" cy="9144000"/>
          </a:xfrm>
          <a:custGeom>
            <a:avLst/>
            <a:gdLst>
              <a:gd name="connsiteX0" fmla="*/ 4773453 w 9382506"/>
              <a:gd name="connsiteY0" fmla="*/ 0 h 9144000"/>
              <a:gd name="connsiteX1" fmla="*/ 9382506 w 9382506"/>
              <a:gd name="connsiteY1" fmla="*/ 0 h 9144000"/>
              <a:gd name="connsiteX2" fmla="*/ 4243009 w 9382506"/>
              <a:gd name="connsiteY2" fmla="*/ 9144000 h 9144000"/>
              <a:gd name="connsiteX3" fmla="*/ 0 w 9382506"/>
              <a:gd name="connsiteY3" fmla="*/ 9144000 h 9144000"/>
              <a:gd name="connsiteX4" fmla="*/ 0 w 9382506"/>
              <a:gd name="connsiteY4" fmla="*/ 8483921 h 91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2506" h="9144000">
                <a:moveTo>
                  <a:pt x="4773453" y="0"/>
                </a:moveTo>
                <a:lnTo>
                  <a:pt x="9382506" y="0"/>
                </a:lnTo>
                <a:lnTo>
                  <a:pt x="4243009" y="9144000"/>
                </a:lnTo>
                <a:lnTo>
                  <a:pt x="0" y="9144000"/>
                </a:lnTo>
                <a:lnTo>
                  <a:pt x="0" y="8483921"/>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23" name="Picture Placeholder 22">
            <a:extLst>
              <a:ext uri="{FF2B5EF4-FFF2-40B4-BE49-F238E27FC236}">
                <a16:creationId xmlns:a16="http://schemas.microsoft.com/office/drawing/2014/main" id="{148E71B9-0126-4169-8188-0C184AC777A0}"/>
              </a:ext>
            </a:extLst>
          </p:cNvPr>
          <p:cNvSpPr>
            <a:spLocks noGrp="1"/>
          </p:cNvSpPr>
          <p:nvPr>
            <p:ph type="pic" sz="quarter" idx="18" hasCustomPrompt="1"/>
          </p:nvPr>
        </p:nvSpPr>
        <p:spPr>
          <a:xfrm>
            <a:off x="0" y="0"/>
            <a:ext cx="4686015" cy="8328569"/>
          </a:xfrm>
          <a:custGeom>
            <a:avLst/>
            <a:gdLst>
              <a:gd name="connsiteX0" fmla="*/ 0 w 4686015"/>
              <a:gd name="connsiteY0" fmla="*/ 0 h 8328569"/>
              <a:gd name="connsiteX1" fmla="*/ 4686015 w 4686015"/>
              <a:gd name="connsiteY1" fmla="*/ 0 h 8328569"/>
              <a:gd name="connsiteX2" fmla="*/ 0 w 4686015"/>
              <a:gd name="connsiteY2" fmla="*/ 8328569 h 8328569"/>
            </a:gdLst>
            <a:ahLst/>
            <a:cxnLst>
              <a:cxn ang="0">
                <a:pos x="connsiteX0" y="connsiteY0"/>
              </a:cxn>
              <a:cxn ang="0">
                <a:pos x="connsiteX1" y="connsiteY1"/>
              </a:cxn>
              <a:cxn ang="0">
                <a:pos x="connsiteX2" y="connsiteY2"/>
              </a:cxn>
            </a:cxnLst>
            <a:rect l="l" t="t" r="r" b="b"/>
            <a:pathLst>
              <a:path w="4686015" h="8328569">
                <a:moveTo>
                  <a:pt x="0" y="0"/>
                </a:moveTo>
                <a:lnTo>
                  <a:pt x="4686015" y="0"/>
                </a:lnTo>
                <a:lnTo>
                  <a:pt x="0" y="8328569"/>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Tree>
    <p:custDataLst>
      <p:tags r:id="rId1"/>
    </p:custDataLst>
    <p:extLst>
      <p:ext uri="{BB962C8B-B14F-4D97-AF65-F5344CB8AC3E}">
        <p14:creationId xmlns:p14="http://schemas.microsoft.com/office/powerpoint/2010/main" val="9574381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ive Images Diagonal Column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FC433F2A-7929-44B4-B1A5-6995337D5DEA}"/>
              </a:ext>
            </a:extLst>
          </p:cNvPr>
          <p:cNvSpPr>
            <a:spLocks noGrp="1"/>
          </p:cNvSpPr>
          <p:nvPr>
            <p:ph type="pic" sz="quarter" idx="14" hasCustomPrompt="1"/>
          </p:nvPr>
        </p:nvSpPr>
        <p:spPr>
          <a:xfrm>
            <a:off x="10277574" y="3039532"/>
            <a:ext cx="3438427" cy="6104469"/>
          </a:xfrm>
          <a:custGeom>
            <a:avLst/>
            <a:gdLst>
              <a:gd name="connsiteX0" fmla="*/ 3438427 w 3438427"/>
              <a:gd name="connsiteY0" fmla="*/ 0 h 6104469"/>
              <a:gd name="connsiteX1" fmla="*/ 3438427 w 3438427"/>
              <a:gd name="connsiteY1" fmla="*/ 6104469 h 6104469"/>
              <a:gd name="connsiteX2" fmla="*/ 0 w 3438427"/>
              <a:gd name="connsiteY2" fmla="*/ 6104469 h 6104469"/>
            </a:gdLst>
            <a:ahLst/>
            <a:cxnLst>
              <a:cxn ang="0">
                <a:pos x="connsiteX0" y="connsiteY0"/>
              </a:cxn>
              <a:cxn ang="0">
                <a:pos x="connsiteX1" y="connsiteY1"/>
              </a:cxn>
              <a:cxn ang="0">
                <a:pos x="connsiteX2" y="connsiteY2"/>
              </a:cxn>
            </a:cxnLst>
            <a:rect l="l" t="t" r="r" b="b"/>
            <a:pathLst>
              <a:path w="3438427" h="6104469">
                <a:moveTo>
                  <a:pt x="3438427" y="0"/>
                </a:moveTo>
                <a:lnTo>
                  <a:pt x="3438427" y="6104469"/>
                </a:lnTo>
                <a:lnTo>
                  <a:pt x="0" y="6104469"/>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21" name="Picture Placeholder 20">
            <a:extLst>
              <a:ext uri="{FF2B5EF4-FFF2-40B4-BE49-F238E27FC236}">
                <a16:creationId xmlns:a16="http://schemas.microsoft.com/office/drawing/2014/main" id="{0B3A4156-A9A2-414C-90C8-016F4A741AA1}"/>
              </a:ext>
            </a:extLst>
          </p:cNvPr>
          <p:cNvSpPr>
            <a:spLocks noGrp="1"/>
          </p:cNvSpPr>
          <p:nvPr>
            <p:ph type="pic" sz="quarter" idx="15" hasCustomPrompt="1"/>
          </p:nvPr>
        </p:nvSpPr>
        <p:spPr>
          <a:xfrm>
            <a:off x="6392424" y="0"/>
            <a:ext cx="7323577" cy="9144000"/>
          </a:xfrm>
          <a:custGeom>
            <a:avLst/>
            <a:gdLst>
              <a:gd name="connsiteX0" fmla="*/ 5139972 w 7323577"/>
              <a:gd name="connsiteY0" fmla="*/ 0 h 9144000"/>
              <a:gd name="connsiteX1" fmla="*/ 7323577 w 7323577"/>
              <a:gd name="connsiteY1" fmla="*/ 0 h 9144000"/>
              <a:gd name="connsiteX2" fmla="*/ 7323577 w 7323577"/>
              <a:gd name="connsiteY2" fmla="*/ 2884274 h 9144000"/>
              <a:gd name="connsiteX3" fmla="*/ 3810569 w 7323577"/>
              <a:gd name="connsiteY3" fmla="*/ 9121146 h 9144000"/>
              <a:gd name="connsiteX4" fmla="*/ 3805997 w 7323577"/>
              <a:gd name="connsiteY4" fmla="*/ 9144000 h 9144000"/>
              <a:gd name="connsiteX5" fmla="*/ 0 w 7323577"/>
              <a:gd name="connsiteY5" fmla="*/ 9144000 h 9144000"/>
              <a:gd name="connsiteX6" fmla="*/ 5135307 w 7323577"/>
              <a:gd name="connsiteY6" fmla="*/ 14573 h 9144000"/>
              <a:gd name="connsiteX7" fmla="*/ 5139972 w 7323577"/>
              <a:gd name="connsiteY7"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3577" h="9144000">
                <a:moveTo>
                  <a:pt x="5139972" y="0"/>
                </a:moveTo>
                <a:lnTo>
                  <a:pt x="7323577" y="0"/>
                </a:lnTo>
                <a:lnTo>
                  <a:pt x="7323577" y="2884274"/>
                </a:lnTo>
                <a:lnTo>
                  <a:pt x="3810569" y="9121146"/>
                </a:lnTo>
                <a:lnTo>
                  <a:pt x="3805997" y="9144000"/>
                </a:lnTo>
                <a:lnTo>
                  <a:pt x="0" y="9144000"/>
                </a:lnTo>
                <a:lnTo>
                  <a:pt x="5135307" y="14573"/>
                </a:lnTo>
                <a:cubicBezTo>
                  <a:pt x="5137877" y="9908"/>
                  <a:pt x="5139497" y="4952"/>
                  <a:pt x="5139972" y="0"/>
                </a:cubicBez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20" name="Picture Placeholder 19">
            <a:extLst>
              <a:ext uri="{FF2B5EF4-FFF2-40B4-BE49-F238E27FC236}">
                <a16:creationId xmlns:a16="http://schemas.microsoft.com/office/drawing/2014/main" id="{BF54AD1F-10C2-426E-AB0E-28787E7A80E9}"/>
              </a:ext>
            </a:extLst>
          </p:cNvPr>
          <p:cNvSpPr>
            <a:spLocks noGrp="1"/>
          </p:cNvSpPr>
          <p:nvPr>
            <p:ph type="pic" sz="quarter" idx="16" hasCustomPrompt="1"/>
          </p:nvPr>
        </p:nvSpPr>
        <p:spPr>
          <a:xfrm>
            <a:off x="2507364" y="0"/>
            <a:ext cx="8941117" cy="9144000"/>
          </a:xfrm>
          <a:custGeom>
            <a:avLst/>
            <a:gdLst>
              <a:gd name="connsiteX0" fmla="*/ 5139880 w 8941117"/>
              <a:gd name="connsiteY0" fmla="*/ 0 h 9144000"/>
              <a:gd name="connsiteX1" fmla="*/ 8941117 w 8941117"/>
              <a:gd name="connsiteY1" fmla="*/ 0 h 9144000"/>
              <a:gd name="connsiteX2" fmla="*/ 3810477 w 8941117"/>
              <a:gd name="connsiteY2" fmla="*/ 9121146 h 9144000"/>
              <a:gd name="connsiteX3" fmla="*/ 3805905 w 8941117"/>
              <a:gd name="connsiteY3" fmla="*/ 9144000 h 9144000"/>
              <a:gd name="connsiteX4" fmla="*/ 0 w 8941117"/>
              <a:gd name="connsiteY4" fmla="*/ 9144000 h 9144000"/>
              <a:gd name="connsiteX5" fmla="*/ 5135307 w 8941117"/>
              <a:gd name="connsiteY5" fmla="*/ 14573 h 9144000"/>
              <a:gd name="connsiteX6" fmla="*/ 5139880 w 8941117"/>
              <a:gd name="connsiteY6"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1117" h="9144000">
                <a:moveTo>
                  <a:pt x="5139880" y="0"/>
                </a:moveTo>
                <a:lnTo>
                  <a:pt x="8941117" y="0"/>
                </a:lnTo>
                <a:lnTo>
                  <a:pt x="3810477" y="9121146"/>
                </a:lnTo>
                <a:lnTo>
                  <a:pt x="3805905" y="9144000"/>
                </a:lnTo>
                <a:lnTo>
                  <a:pt x="0" y="9144000"/>
                </a:lnTo>
                <a:lnTo>
                  <a:pt x="5135307" y="14573"/>
                </a:lnTo>
                <a:cubicBezTo>
                  <a:pt x="5137878" y="9908"/>
                  <a:pt x="5139405" y="4952"/>
                  <a:pt x="5139880" y="0"/>
                </a:cubicBez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19" name="Picture Placeholder 18">
            <a:extLst>
              <a:ext uri="{FF2B5EF4-FFF2-40B4-BE49-F238E27FC236}">
                <a16:creationId xmlns:a16="http://schemas.microsoft.com/office/drawing/2014/main" id="{D6588F87-2C53-4860-B001-1D544954A75B}"/>
              </a:ext>
            </a:extLst>
          </p:cNvPr>
          <p:cNvSpPr>
            <a:spLocks noGrp="1"/>
          </p:cNvSpPr>
          <p:nvPr>
            <p:ph type="pic" sz="quarter" idx="17" hasCustomPrompt="1"/>
          </p:nvPr>
        </p:nvSpPr>
        <p:spPr>
          <a:xfrm>
            <a:off x="1" y="0"/>
            <a:ext cx="7563329" cy="9144000"/>
          </a:xfrm>
          <a:custGeom>
            <a:avLst/>
            <a:gdLst>
              <a:gd name="connsiteX0" fmla="*/ 3762091 w 7563329"/>
              <a:gd name="connsiteY0" fmla="*/ 0 h 9144000"/>
              <a:gd name="connsiteX1" fmla="*/ 7563329 w 7563329"/>
              <a:gd name="connsiteY1" fmla="*/ 0 h 9144000"/>
              <a:gd name="connsiteX2" fmla="*/ 2432685 w 7563329"/>
              <a:gd name="connsiteY2" fmla="*/ 9121146 h 9144000"/>
              <a:gd name="connsiteX3" fmla="*/ 2428116 w 7563329"/>
              <a:gd name="connsiteY3" fmla="*/ 9144000 h 9144000"/>
              <a:gd name="connsiteX4" fmla="*/ 0 w 7563329"/>
              <a:gd name="connsiteY4" fmla="*/ 9144000 h 9144000"/>
              <a:gd name="connsiteX5" fmla="*/ 0 w 7563329"/>
              <a:gd name="connsiteY5" fmla="*/ 6699128 h 9144000"/>
              <a:gd name="connsiteX6" fmla="*/ 3757518 w 7563329"/>
              <a:gd name="connsiteY6" fmla="*/ 14573 h 9144000"/>
              <a:gd name="connsiteX7" fmla="*/ 3762091 w 7563329"/>
              <a:gd name="connsiteY7"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329" h="9144000">
                <a:moveTo>
                  <a:pt x="3762091" y="0"/>
                </a:moveTo>
                <a:lnTo>
                  <a:pt x="7563329" y="0"/>
                </a:lnTo>
                <a:lnTo>
                  <a:pt x="2432685" y="9121146"/>
                </a:lnTo>
                <a:lnTo>
                  <a:pt x="2428116" y="9144000"/>
                </a:lnTo>
                <a:lnTo>
                  <a:pt x="0" y="9144000"/>
                </a:lnTo>
                <a:lnTo>
                  <a:pt x="0" y="6699128"/>
                </a:lnTo>
                <a:lnTo>
                  <a:pt x="3757518" y="14573"/>
                </a:lnTo>
                <a:cubicBezTo>
                  <a:pt x="3760089" y="9908"/>
                  <a:pt x="3761613" y="4952"/>
                  <a:pt x="3762091" y="0"/>
                </a:cubicBez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
        <p:nvSpPr>
          <p:cNvPr id="18" name="Picture Placeholder 17">
            <a:extLst>
              <a:ext uri="{FF2B5EF4-FFF2-40B4-BE49-F238E27FC236}">
                <a16:creationId xmlns:a16="http://schemas.microsoft.com/office/drawing/2014/main" id="{C1B057FD-73ED-424A-938E-9DA049012EAD}"/>
              </a:ext>
            </a:extLst>
          </p:cNvPr>
          <p:cNvSpPr>
            <a:spLocks noGrp="1"/>
          </p:cNvSpPr>
          <p:nvPr>
            <p:ph type="pic" sz="quarter" idx="18" hasCustomPrompt="1"/>
          </p:nvPr>
        </p:nvSpPr>
        <p:spPr>
          <a:xfrm>
            <a:off x="0" y="0"/>
            <a:ext cx="3678272" cy="6543581"/>
          </a:xfrm>
          <a:custGeom>
            <a:avLst/>
            <a:gdLst>
              <a:gd name="connsiteX0" fmla="*/ 0 w 3678272"/>
              <a:gd name="connsiteY0" fmla="*/ 0 h 6543581"/>
              <a:gd name="connsiteX1" fmla="*/ 3678272 w 3678272"/>
              <a:gd name="connsiteY1" fmla="*/ 0 h 6543581"/>
              <a:gd name="connsiteX2" fmla="*/ 0 w 3678272"/>
              <a:gd name="connsiteY2" fmla="*/ 6543581 h 6543581"/>
            </a:gdLst>
            <a:ahLst/>
            <a:cxnLst>
              <a:cxn ang="0">
                <a:pos x="connsiteX0" y="connsiteY0"/>
              </a:cxn>
              <a:cxn ang="0">
                <a:pos x="connsiteX1" y="connsiteY1"/>
              </a:cxn>
              <a:cxn ang="0">
                <a:pos x="connsiteX2" y="connsiteY2"/>
              </a:cxn>
            </a:cxnLst>
            <a:rect l="l" t="t" r="r" b="b"/>
            <a:pathLst>
              <a:path w="3678272" h="6543581">
                <a:moveTo>
                  <a:pt x="0" y="0"/>
                </a:moveTo>
                <a:lnTo>
                  <a:pt x="3678272" y="0"/>
                </a:lnTo>
                <a:lnTo>
                  <a:pt x="0" y="6543581"/>
                </a:lnTo>
                <a:close/>
              </a:path>
            </a:pathLst>
          </a:custGeom>
          <a:solidFill>
            <a:schemeClr val="tx2"/>
          </a:solidFill>
        </p:spPr>
        <p:txBody>
          <a:bodyPr wrap="square" tIns="2743200" anchor="ctr">
            <a:noAutofit/>
          </a:bodyPr>
          <a:lstStyle>
            <a:lvl1pPr marL="342891" indent="-342891" algn="ctr">
              <a:buFont typeface="Amazon Ember" panose="020B0603020204020204" pitchFamily="34" charset="0"/>
              <a:buChar char="​"/>
              <a:defRPr sz="2400">
                <a:solidFill>
                  <a:schemeClr val="bg1"/>
                </a:solidFill>
              </a:defRPr>
            </a:lvl1pPr>
          </a:lstStyle>
          <a:p>
            <a:r>
              <a:rPr lang="en-US" dirty="0"/>
              <a:t>Drag image into this placeholder</a:t>
            </a:r>
          </a:p>
          <a:p>
            <a:endParaRPr lang="en-US" dirty="0"/>
          </a:p>
        </p:txBody>
      </p:sp>
    </p:spTree>
    <p:custDataLst>
      <p:tags r:id="rId1"/>
    </p:custDataLst>
    <p:extLst>
      <p:ext uri="{BB962C8B-B14F-4D97-AF65-F5344CB8AC3E}">
        <p14:creationId xmlns:p14="http://schemas.microsoft.com/office/powerpoint/2010/main" val="25623934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ree Images">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E7A8981F-02E3-4B25-B6EE-1118CC1D666B}"/>
              </a:ext>
            </a:extLst>
          </p:cNvPr>
          <p:cNvSpPr>
            <a:spLocks noGrp="1"/>
          </p:cNvSpPr>
          <p:nvPr>
            <p:ph type="pic" sz="quarter" idx="14" hasCustomPrompt="1"/>
          </p:nvPr>
        </p:nvSpPr>
        <p:spPr>
          <a:xfrm>
            <a:off x="1" y="0"/>
            <a:ext cx="4514201" cy="914400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13" name="Picture Placeholder 6">
            <a:extLst>
              <a:ext uri="{FF2B5EF4-FFF2-40B4-BE49-F238E27FC236}">
                <a16:creationId xmlns:a16="http://schemas.microsoft.com/office/drawing/2014/main" id="{5A50F5A1-6A47-45E4-983C-16F948A61353}"/>
              </a:ext>
            </a:extLst>
          </p:cNvPr>
          <p:cNvSpPr>
            <a:spLocks noGrp="1"/>
          </p:cNvSpPr>
          <p:nvPr>
            <p:ph type="pic" sz="quarter" idx="15" hasCustomPrompt="1"/>
          </p:nvPr>
        </p:nvSpPr>
        <p:spPr>
          <a:xfrm>
            <a:off x="4600901" y="0"/>
            <a:ext cx="4514201" cy="914400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14" name="Picture Placeholder 6">
            <a:extLst>
              <a:ext uri="{FF2B5EF4-FFF2-40B4-BE49-F238E27FC236}">
                <a16:creationId xmlns:a16="http://schemas.microsoft.com/office/drawing/2014/main" id="{0BCB2E09-C470-440A-B840-0BD9874182A8}"/>
              </a:ext>
            </a:extLst>
          </p:cNvPr>
          <p:cNvSpPr>
            <a:spLocks noGrp="1"/>
          </p:cNvSpPr>
          <p:nvPr>
            <p:ph type="pic" sz="quarter" idx="16" hasCustomPrompt="1"/>
          </p:nvPr>
        </p:nvSpPr>
        <p:spPr>
          <a:xfrm>
            <a:off x="9201800" y="0"/>
            <a:ext cx="4514201" cy="914400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Tree>
    <p:custDataLst>
      <p:tags r:id="rId1"/>
    </p:custDataLst>
    <p:extLst>
      <p:ext uri="{BB962C8B-B14F-4D97-AF65-F5344CB8AC3E}">
        <p14:creationId xmlns:p14="http://schemas.microsoft.com/office/powerpoint/2010/main" val="29208440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our Images">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E7A8981F-02E3-4B25-B6EE-1118CC1D666B}"/>
              </a:ext>
            </a:extLst>
          </p:cNvPr>
          <p:cNvSpPr>
            <a:spLocks noGrp="1"/>
          </p:cNvSpPr>
          <p:nvPr>
            <p:ph type="pic" sz="quarter" idx="14" hasCustomPrompt="1"/>
          </p:nvPr>
        </p:nvSpPr>
        <p:spPr>
          <a:xfrm>
            <a:off x="3" y="0"/>
            <a:ext cx="3364705" cy="914400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5" name="Picture Placeholder 6">
            <a:extLst>
              <a:ext uri="{FF2B5EF4-FFF2-40B4-BE49-F238E27FC236}">
                <a16:creationId xmlns:a16="http://schemas.microsoft.com/office/drawing/2014/main" id="{36651688-BF26-4AF1-B3F4-A2FE6EF0D822}"/>
              </a:ext>
            </a:extLst>
          </p:cNvPr>
          <p:cNvSpPr>
            <a:spLocks noGrp="1"/>
          </p:cNvSpPr>
          <p:nvPr>
            <p:ph type="pic" sz="quarter" idx="15" hasCustomPrompt="1"/>
          </p:nvPr>
        </p:nvSpPr>
        <p:spPr>
          <a:xfrm>
            <a:off x="3450434" y="0"/>
            <a:ext cx="3364705" cy="914400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6" name="Picture Placeholder 6">
            <a:extLst>
              <a:ext uri="{FF2B5EF4-FFF2-40B4-BE49-F238E27FC236}">
                <a16:creationId xmlns:a16="http://schemas.microsoft.com/office/drawing/2014/main" id="{D262BA36-480B-4C95-A23E-595CB0201DEF}"/>
              </a:ext>
            </a:extLst>
          </p:cNvPr>
          <p:cNvSpPr>
            <a:spLocks noGrp="1"/>
          </p:cNvSpPr>
          <p:nvPr>
            <p:ph type="pic" sz="quarter" idx="16" hasCustomPrompt="1"/>
          </p:nvPr>
        </p:nvSpPr>
        <p:spPr>
          <a:xfrm>
            <a:off x="6900865" y="0"/>
            <a:ext cx="3364705" cy="914400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7" name="Picture Placeholder 6">
            <a:extLst>
              <a:ext uri="{FF2B5EF4-FFF2-40B4-BE49-F238E27FC236}">
                <a16:creationId xmlns:a16="http://schemas.microsoft.com/office/drawing/2014/main" id="{8E771F46-3F24-4DF1-90C9-42B752F5C509}"/>
              </a:ext>
            </a:extLst>
          </p:cNvPr>
          <p:cNvSpPr>
            <a:spLocks noGrp="1"/>
          </p:cNvSpPr>
          <p:nvPr>
            <p:ph type="pic" sz="quarter" idx="17" hasCustomPrompt="1"/>
          </p:nvPr>
        </p:nvSpPr>
        <p:spPr>
          <a:xfrm>
            <a:off x="10351297" y="0"/>
            <a:ext cx="3364705" cy="914400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Tree>
    <p:custDataLst>
      <p:tags r:id="rId1"/>
    </p:custDataLst>
    <p:extLst>
      <p:ext uri="{BB962C8B-B14F-4D97-AF65-F5344CB8AC3E}">
        <p14:creationId xmlns:p14="http://schemas.microsoft.com/office/powerpoint/2010/main" val="384889524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ree Images Emphasis">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E7A8981F-02E3-4B25-B6EE-1118CC1D666B}"/>
              </a:ext>
            </a:extLst>
          </p:cNvPr>
          <p:cNvSpPr>
            <a:spLocks noGrp="1"/>
          </p:cNvSpPr>
          <p:nvPr>
            <p:ph type="pic" sz="quarter" idx="14" hasCustomPrompt="1"/>
          </p:nvPr>
        </p:nvSpPr>
        <p:spPr>
          <a:xfrm>
            <a:off x="0" y="0"/>
            <a:ext cx="9115424" cy="914400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13" name="Picture Placeholder 6">
            <a:extLst>
              <a:ext uri="{FF2B5EF4-FFF2-40B4-BE49-F238E27FC236}">
                <a16:creationId xmlns:a16="http://schemas.microsoft.com/office/drawing/2014/main" id="{5A50F5A1-6A47-45E4-983C-16F948A61353}"/>
              </a:ext>
            </a:extLst>
          </p:cNvPr>
          <p:cNvSpPr>
            <a:spLocks noGrp="1"/>
          </p:cNvSpPr>
          <p:nvPr>
            <p:ph type="pic" sz="quarter" idx="15" hasCustomPrompt="1"/>
          </p:nvPr>
        </p:nvSpPr>
        <p:spPr>
          <a:xfrm>
            <a:off x="9201799" y="0"/>
            <a:ext cx="4514201" cy="451104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14" name="Picture Placeholder 6">
            <a:extLst>
              <a:ext uri="{FF2B5EF4-FFF2-40B4-BE49-F238E27FC236}">
                <a16:creationId xmlns:a16="http://schemas.microsoft.com/office/drawing/2014/main" id="{0BCB2E09-C470-440A-B840-0BD9874182A8}"/>
              </a:ext>
            </a:extLst>
          </p:cNvPr>
          <p:cNvSpPr>
            <a:spLocks noGrp="1"/>
          </p:cNvSpPr>
          <p:nvPr>
            <p:ph type="pic" sz="quarter" idx="16" hasCustomPrompt="1"/>
          </p:nvPr>
        </p:nvSpPr>
        <p:spPr>
          <a:xfrm>
            <a:off x="9201799" y="4597400"/>
            <a:ext cx="4514201" cy="454660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Tree>
    <p:custDataLst>
      <p:tags r:id="rId1"/>
    </p:custDataLst>
    <p:extLst>
      <p:ext uri="{BB962C8B-B14F-4D97-AF65-F5344CB8AC3E}">
        <p14:creationId xmlns:p14="http://schemas.microsoft.com/office/powerpoint/2010/main" val="22113110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ive Images">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543425" y="8475136"/>
            <a:ext cx="4629150" cy="486833"/>
          </a:xfrm>
          <a:prstGeom prst="rect">
            <a:avLst/>
          </a:prstGeom>
        </p:spPr>
        <p:txBody>
          <a:bodyPr/>
          <a:lstStyle/>
          <a:p>
            <a:endParaRPr lang="en-US" dirty="0"/>
          </a:p>
        </p:txBody>
      </p:sp>
      <p:sp>
        <p:nvSpPr>
          <p:cNvPr id="5" name="Slide Number Placeholder 4"/>
          <p:cNvSpPr>
            <a:spLocks noGrp="1"/>
          </p:cNvSpPr>
          <p:nvPr>
            <p:ph type="sldNum" sz="quarter" idx="12"/>
          </p:nvPr>
        </p:nvSpPr>
        <p:spPr>
          <a:xfrm>
            <a:off x="12508158" y="8421162"/>
            <a:ext cx="500063" cy="254000"/>
          </a:xfrm>
          <a:prstGeom prst="rect">
            <a:avLst/>
          </a:prstGeom>
        </p:spPr>
        <p:txBody>
          <a:bodyPr/>
          <a:lstStyle/>
          <a:p>
            <a:fld id="{10B49B3F-30A5-42CF-A315-1B3855F4411A}" type="slidenum">
              <a:rPr lang="en-US" smtClean="0"/>
              <a:t>‹#›</a:t>
            </a:fld>
            <a:endParaRPr lang="en-US" dirty="0"/>
          </a:p>
        </p:txBody>
      </p:sp>
      <p:sp>
        <p:nvSpPr>
          <p:cNvPr id="7" name="Picture Placeholder 6">
            <a:extLst>
              <a:ext uri="{FF2B5EF4-FFF2-40B4-BE49-F238E27FC236}">
                <a16:creationId xmlns:a16="http://schemas.microsoft.com/office/drawing/2014/main" id="{4F76F79B-5D9A-4114-815B-30CC4CE23D79}"/>
              </a:ext>
            </a:extLst>
          </p:cNvPr>
          <p:cNvSpPr>
            <a:spLocks noGrp="1"/>
          </p:cNvSpPr>
          <p:nvPr>
            <p:ph type="pic" sz="quarter" idx="13" hasCustomPrompt="1"/>
          </p:nvPr>
        </p:nvSpPr>
        <p:spPr>
          <a:xfrm>
            <a:off x="8319838" y="3657600"/>
            <a:ext cx="5396162" cy="548640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8" name="Picture Placeholder 6">
            <a:extLst>
              <a:ext uri="{FF2B5EF4-FFF2-40B4-BE49-F238E27FC236}">
                <a16:creationId xmlns:a16="http://schemas.microsoft.com/office/drawing/2014/main" id="{6EA7E736-1B1C-4B78-8AA8-44D129641A3C}"/>
              </a:ext>
            </a:extLst>
          </p:cNvPr>
          <p:cNvSpPr>
            <a:spLocks noGrp="1"/>
          </p:cNvSpPr>
          <p:nvPr>
            <p:ph type="pic" sz="quarter" idx="14" hasCustomPrompt="1"/>
          </p:nvPr>
        </p:nvSpPr>
        <p:spPr>
          <a:xfrm>
            <a:off x="0" y="0"/>
            <a:ext cx="8229600" cy="548640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9" name="Picture Placeholder 6">
            <a:extLst>
              <a:ext uri="{FF2B5EF4-FFF2-40B4-BE49-F238E27FC236}">
                <a16:creationId xmlns:a16="http://schemas.microsoft.com/office/drawing/2014/main" id="{5BD7DCC7-D3D7-470E-AE7A-C9A8E528596E}"/>
              </a:ext>
            </a:extLst>
          </p:cNvPr>
          <p:cNvSpPr>
            <a:spLocks noGrp="1"/>
          </p:cNvSpPr>
          <p:nvPr>
            <p:ph type="pic" sz="quarter" idx="15" hasCustomPrompt="1"/>
          </p:nvPr>
        </p:nvSpPr>
        <p:spPr>
          <a:xfrm>
            <a:off x="8319838" y="1"/>
            <a:ext cx="5396162" cy="3561348"/>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10" name="Picture Placeholder 6">
            <a:extLst>
              <a:ext uri="{FF2B5EF4-FFF2-40B4-BE49-F238E27FC236}">
                <a16:creationId xmlns:a16="http://schemas.microsoft.com/office/drawing/2014/main" id="{23FBCCFC-BD4B-4D90-8F8F-FA11DD4C6243}"/>
              </a:ext>
            </a:extLst>
          </p:cNvPr>
          <p:cNvSpPr>
            <a:spLocks noGrp="1"/>
          </p:cNvSpPr>
          <p:nvPr>
            <p:ph type="pic" sz="quarter" idx="16" hasCustomPrompt="1"/>
          </p:nvPr>
        </p:nvSpPr>
        <p:spPr>
          <a:xfrm>
            <a:off x="2743200" y="5593348"/>
            <a:ext cx="5486400" cy="3550652"/>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11" name="Picture Placeholder 6">
            <a:extLst>
              <a:ext uri="{FF2B5EF4-FFF2-40B4-BE49-F238E27FC236}">
                <a16:creationId xmlns:a16="http://schemas.microsoft.com/office/drawing/2014/main" id="{F4BF7A33-5956-4B01-8A88-53759F45273E}"/>
              </a:ext>
            </a:extLst>
          </p:cNvPr>
          <p:cNvSpPr>
            <a:spLocks noGrp="1"/>
          </p:cNvSpPr>
          <p:nvPr>
            <p:ph type="pic" sz="quarter" idx="17" hasCustomPrompt="1"/>
          </p:nvPr>
        </p:nvSpPr>
        <p:spPr>
          <a:xfrm>
            <a:off x="1" y="5593348"/>
            <a:ext cx="2652962" cy="3550652"/>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Tree>
    <p:custDataLst>
      <p:tags r:id="rId1"/>
    </p:custDataLst>
    <p:extLst>
      <p:ext uri="{BB962C8B-B14F-4D97-AF65-F5344CB8AC3E}">
        <p14:creationId xmlns:p14="http://schemas.microsoft.com/office/powerpoint/2010/main" val="331635426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ix Images">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E7A8981F-02E3-4B25-B6EE-1118CC1D666B}"/>
              </a:ext>
            </a:extLst>
          </p:cNvPr>
          <p:cNvSpPr>
            <a:spLocks noGrp="1"/>
          </p:cNvSpPr>
          <p:nvPr>
            <p:ph type="pic" sz="quarter" idx="14" hasCustomPrompt="1"/>
          </p:nvPr>
        </p:nvSpPr>
        <p:spPr>
          <a:xfrm>
            <a:off x="0" y="0"/>
            <a:ext cx="8432702" cy="6024520"/>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13" name="Picture Placeholder 6">
            <a:extLst>
              <a:ext uri="{FF2B5EF4-FFF2-40B4-BE49-F238E27FC236}">
                <a16:creationId xmlns:a16="http://schemas.microsoft.com/office/drawing/2014/main" id="{5A50F5A1-6A47-45E4-983C-16F948A61353}"/>
              </a:ext>
            </a:extLst>
          </p:cNvPr>
          <p:cNvSpPr>
            <a:spLocks noGrp="1"/>
          </p:cNvSpPr>
          <p:nvPr>
            <p:ph type="pic" sz="quarter" idx="15" hasCustomPrompt="1"/>
          </p:nvPr>
        </p:nvSpPr>
        <p:spPr>
          <a:xfrm>
            <a:off x="8515348" y="0"/>
            <a:ext cx="5200652" cy="2932181"/>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14" name="Picture Placeholder 6">
            <a:extLst>
              <a:ext uri="{FF2B5EF4-FFF2-40B4-BE49-F238E27FC236}">
                <a16:creationId xmlns:a16="http://schemas.microsoft.com/office/drawing/2014/main" id="{0BCB2E09-C470-440A-B840-0BD9874182A8}"/>
              </a:ext>
            </a:extLst>
          </p:cNvPr>
          <p:cNvSpPr>
            <a:spLocks noGrp="1"/>
          </p:cNvSpPr>
          <p:nvPr>
            <p:ph type="pic" sz="quarter" idx="16" hasCustomPrompt="1"/>
          </p:nvPr>
        </p:nvSpPr>
        <p:spPr>
          <a:xfrm>
            <a:off x="8515348" y="3016405"/>
            <a:ext cx="5200652" cy="3008116"/>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11" name="Picture Placeholder 6">
            <a:extLst>
              <a:ext uri="{FF2B5EF4-FFF2-40B4-BE49-F238E27FC236}">
                <a16:creationId xmlns:a16="http://schemas.microsoft.com/office/drawing/2014/main" id="{542DE74C-0BE2-4DF5-83CC-730E77300AA5}"/>
              </a:ext>
            </a:extLst>
          </p:cNvPr>
          <p:cNvSpPr>
            <a:spLocks noGrp="1"/>
          </p:cNvSpPr>
          <p:nvPr>
            <p:ph type="pic" sz="quarter" idx="17" hasCustomPrompt="1"/>
          </p:nvPr>
        </p:nvSpPr>
        <p:spPr>
          <a:xfrm>
            <a:off x="0" y="6106736"/>
            <a:ext cx="4181811" cy="3037264"/>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15" name="Picture Placeholder 6">
            <a:extLst>
              <a:ext uri="{FF2B5EF4-FFF2-40B4-BE49-F238E27FC236}">
                <a16:creationId xmlns:a16="http://schemas.microsoft.com/office/drawing/2014/main" id="{C158C48D-4E01-4242-9A9D-0F4085493897}"/>
              </a:ext>
            </a:extLst>
          </p:cNvPr>
          <p:cNvSpPr>
            <a:spLocks noGrp="1"/>
          </p:cNvSpPr>
          <p:nvPr>
            <p:ph type="pic" sz="quarter" idx="18" hasCustomPrompt="1"/>
          </p:nvPr>
        </p:nvSpPr>
        <p:spPr>
          <a:xfrm>
            <a:off x="4262317" y="6106886"/>
            <a:ext cx="4170387" cy="3024905"/>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
        <p:nvSpPr>
          <p:cNvPr id="16" name="Picture Placeholder 6">
            <a:extLst>
              <a:ext uri="{FF2B5EF4-FFF2-40B4-BE49-F238E27FC236}">
                <a16:creationId xmlns:a16="http://schemas.microsoft.com/office/drawing/2014/main" id="{760F5A26-19EE-4D14-AC79-FFC43338E235}"/>
              </a:ext>
            </a:extLst>
          </p:cNvPr>
          <p:cNvSpPr>
            <a:spLocks noGrp="1"/>
          </p:cNvSpPr>
          <p:nvPr>
            <p:ph type="pic" sz="quarter" idx="19" hasCustomPrompt="1"/>
          </p:nvPr>
        </p:nvSpPr>
        <p:spPr>
          <a:xfrm>
            <a:off x="8515348" y="6119095"/>
            <a:ext cx="5200652" cy="3024905"/>
          </a:xfrm>
          <a:solidFill>
            <a:schemeClr val="tx2"/>
          </a:solidFill>
        </p:spPr>
        <p:txBody>
          <a:bodyPr tIns="2743200" anchor="ctr"/>
          <a:lstStyle>
            <a:lvl1pPr marL="342891" indent="-342891" algn="ctr">
              <a:buFont typeface="Amazon Ember" panose="020B0603020204020204" pitchFamily="34" charset="0"/>
              <a:buChar char="​"/>
              <a:defRPr>
                <a:solidFill>
                  <a:schemeClr val="bg1"/>
                </a:solidFill>
              </a:defRPr>
            </a:lvl1pPr>
          </a:lstStyle>
          <a:p>
            <a:r>
              <a:rPr lang="en-US" dirty="0"/>
              <a:t>Drag image into this placeholder</a:t>
            </a:r>
          </a:p>
          <a:p>
            <a:endParaRPr lang="en-US" dirty="0"/>
          </a:p>
        </p:txBody>
      </p:sp>
    </p:spTree>
    <p:custDataLst>
      <p:tags r:id="rId1"/>
    </p:custDataLst>
    <p:extLst>
      <p:ext uri="{BB962C8B-B14F-4D97-AF65-F5344CB8AC3E}">
        <p14:creationId xmlns:p14="http://schemas.microsoft.com/office/powerpoint/2010/main" val="2503775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QA">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A468170-BBF2-F5C2-1198-1BCD1E2E7EB9}"/>
              </a:ext>
            </a:extLst>
          </p:cNvPr>
          <p:cNvCxnSpPr>
            <a:cxnSpLocks/>
          </p:cNvCxnSpPr>
          <p:nvPr userDrawn="1"/>
        </p:nvCxnSpPr>
        <p:spPr>
          <a:xfrm>
            <a:off x="6858000" y="3881403"/>
            <a:ext cx="4385144"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F76748B-7659-4AA7-E405-EA34146A6B74}"/>
              </a:ext>
            </a:extLst>
          </p:cNvPr>
          <p:cNvSpPr txBox="1"/>
          <p:nvPr userDrawn="1"/>
        </p:nvSpPr>
        <p:spPr>
          <a:xfrm>
            <a:off x="6826195" y="4163179"/>
            <a:ext cx="4655490" cy="1107996"/>
          </a:xfrm>
          <a:prstGeom prst="rect">
            <a:avLst/>
          </a:prstGeom>
          <a:noFill/>
        </p:spPr>
        <p:txBody>
          <a:bodyPr wrap="square" lIns="0" tIns="0" rIns="0" bIns="0">
            <a:spAutoFit/>
          </a:bodyPr>
          <a:lstStyle/>
          <a:p>
            <a:pPr lvl="0" defTabSz="914400" eaLnBrk="0" fontAlgn="base" hangingPunct="0">
              <a:spcBef>
                <a:spcPct val="0"/>
              </a:spcBef>
              <a:spcAft>
                <a:spcPct val="0"/>
              </a:spcAft>
            </a:pPr>
            <a:r>
              <a:rPr lang="en-US" altLang="en-US" sz="2400" b="1" dirty="0">
                <a:latin typeface="+mj-lt"/>
                <a:ea typeface="+mj-ea"/>
                <a:cs typeface="+mj-cs"/>
              </a:rPr>
              <a:t>Scan the QR code shown to the left or on your </a:t>
            </a:r>
            <a:r>
              <a:rPr lang="en-US" altLang="en-US" sz="2400" b="1" spc="-30" baseline="0" dirty="0">
                <a:latin typeface="+mj-lt"/>
                <a:ea typeface="+mj-ea"/>
                <a:cs typeface="+mj-cs"/>
              </a:rPr>
              <a:t>attendee badge to submit </a:t>
            </a:r>
            <a:r>
              <a:rPr lang="en-US" altLang="en-US" sz="2400" b="1" dirty="0">
                <a:latin typeface="+mj-lt"/>
                <a:ea typeface="+mj-ea"/>
                <a:cs typeface="+mj-cs"/>
              </a:rPr>
              <a:t>your questions</a:t>
            </a:r>
          </a:p>
        </p:txBody>
      </p:sp>
      <p:sp>
        <p:nvSpPr>
          <p:cNvPr id="14" name="Freeform: Shape 13">
            <a:extLst>
              <a:ext uri="{FF2B5EF4-FFF2-40B4-BE49-F238E27FC236}">
                <a16:creationId xmlns:a16="http://schemas.microsoft.com/office/drawing/2014/main" id="{9E9C2EDB-83F0-72D2-CD59-42166B6C237F}"/>
              </a:ext>
            </a:extLst>
          </p:cNvPr>
          <p:cNvSpPr/>
          <p:nvPr userDrawn="1"/>
        </p:nvSpPr>
        <p:spPr>
          <a:xfrm>
            <a:off x="0" y="0"/>
            <a:ext cx="9707060" cy="9144000"/>
          </a:xfrm>
          <a:custGeom>
            <a:avLst/>
            <a:gdLst>
              <a:gd name="connsiteX0" fmla="*/ 0 w 9707060"/>
              <a:gd name="connsiteY0" fmla="*/ 0 h 9144000"/>
              <a:gd name="connsiteX1" fmla="*/ 563061 w 9707060"/>
              <a:gd name="connsiteY1" fmla="*/ 0 h 9144000"/>
              <a:gd name="connsiteX2" fmla="*/ 9707060 w 9707060"/>
              <a:gd name="connsiteY2" fmla="*/ 9144000 h 9144000"/>
              <a:gd name="connsiteX3" fmla="*/ 7552242 w 9707060"/>
              <a:gd name="connsiteY3" fmla="*/ 9144000 h 9144000"/>
              <a:gd name="connsiteX4" fmla="*/ 0 w 9707060"/>
              <a:gd name="connsiteY4" fmla="*/ 1591758 h 9144000"/>
              <a:gd name="connsiteX5" fmla="*/ 0 w 9707060"/>
              <a:gd name="connsiteY5"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7060" h="9144000">
                <a:moveTo>
                  <a:pt x="0" y="0"/>
                </a:moveTo>
                <a:lnTo>
                  <a:pt x="563061" y="0"/>
                </a:lnTo>
                <a:lnTo>
                  <a:pt x="9707060" y="9144000"/>
                </a:lnTo>
                <a:lnTo>
                  <a:pt x="7552242" y="9144000"/>
                </a:lnTo>
                <a:lnTo>
                  <a:pt x="0" y="1591758"/>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15" name="Rectangle 14">
            <a:extLst>
              <a:ext uri="{FF2B5EF4-FFF2-40B4-BE49-F238E27FC236}">
                <a16:creationId xmlns:a16="http://schemas.microsoft.com/office/drawing/2014/main" id="{C23C0DCC-4AE3-1195-4B73-BD7C1FE3CEE8}"/>
              </a:ext>
            </a:extLst>
          </p:cNvPr>
          <p:cNvSpPr/>
          <p:nvPr userDrawn="1"/>
        </p:nvSpPr>
        <p:spPr>
          <a:xfrm>
            <a:off x="3352163" y="0"/>
            <a:ext cx="15236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a:extLst>
              <a:ext uri="{FF2B5EF4-FFF2-40B4-BE49-F238E27FC236}">
                <a16:creationId xmlns:a16="http://schemas.microsoft.com/office/drawing/2014/main" id="{65939746-ACB6-2F21-D6ED-EDC146C01D0E}"/>
              </a:ext>
            </a:extLst>
          </p:cNvPr>
          <p:cNvSpPr>
            <a:spLocks noGrp="1"/>
          </p:cNvSpPr>
          <p:nvPr>
            <p:ph type="pic" sz="quarter" idx="10"/>
          </p:nvPr>
        </p:nvSpPr>
        <p:spPr>
          <a:xfrm>
            <a:off x="2744788" y="3246120"/>
            <a:ext cx="2743200" cy="2743200"/>
          </a:xfrm>
        </p:spPr>
        <p:txBody>
          <a:bodyPr/>
          <a:lstStyle/>
          <a:p>
            <a:endParaRPr lang="en-US" dirty="0"/>
          </a:p>
        </p:txBody>
      </p:sp>
      <p:pic>
        <p:nvPicPr>
          <p:cNvPr id="20" name="Graphic 19">
            <a:extLst>
              <a:ext uri="{FF2B5EF4-FFF2-40B4-BE49-F238E27FC236}">
                <a16:creationId xmlns:a16="http://schemas.microsoft.com/office/drawing/2014/main" id="{A79648AE-8B2B-6573-DCE1-038AA428D1C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433" y="8405474"/>
            <a:ext cx="1192239" cy="306575"/>
          </a:xfrm>
          <a:prstGeom prst="rect">
            <a:avLst/>
          </a:prstGeom>
        </p:spPr>
      </p:pic>
    </p:spTree>
    <p:custDataLst>
      <p:tags r:id="rId1"/>
    </p:custDataLst>
    <p:extLst>
      <p:ext uri="{BB962C8B-B14F-4D97-AF65-F5344CB8AC3E}">
        <p14:creationId xmlns:p14="http://schemas.microsoft.com/office/powerpoint/2010/main" val="42999402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childTnLst>
                                    </p:cTn>
                                  </p:par>
                                  <p:par>
                                    <p:cTn id="11" presetID="42" presetClass="path" presetSubtype="0" decel="100000" fill="hold" grpId="1" nodeType="withEffect">
                                      <p:stCondLst>
                                        <p:cond delay="900"/>
                                      </p:stCondLst>
                                      <p:childTnLst>
                                        <p:animMotion origin="layout" path="M -0.01724 -0.00017 L -1.11111E-6 1.38889E-6 " pathEditMode="relative" rAng="0" ptsTypes="AA">
                                          <p:cBhvr>
                                            <p:cTn id="12" dur="500" fill="hold"/>
                                            <p:tgtEl>
                                              <p:spTgt spid="16"/>
                                            </p:tgtEl>
                                            <p:attrNameLst>
                                              <p:attrName>ppt_x</p:attrName>
                                              <p:attrName>ppt_y</p:attrName>
                                            </p:attrNameLst>
                                          </p:cBhvr>
                                          <p:rCtr x="856" y="0"/>
                                        </p:animMotion>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3" presetClass="entr" presetSubtype="16" fill="hold" grpId="0" nodeType="withEffect" nodePh="1">
                                      <p:stCondLst>
                                        <p:cond delay="0"/>
                                      </p:stCondLst>
                                      <p:endCondLst>
                                        <p:cond evt="begin" delay="0">
                                          <p:tn val="19"/>
                                        </p:cond>
                                      </p:endCondLst>
                                      <p:childTnLst>
                                        <p:set>
                                          <p:cBhvr>
                                            <p:cTn id="20" dur="1" fill="hold">
                                              <p:stCondLst>
                                                <p:cond delay="0"/>
                                              </p:stCondLst>
                                            </p:cTn>
                                            <p:tgtEl>
                                              <p:spTgt spid="17"/>
                                            </p:tgtEl>
                                            <p:attrNameLst>
                                              <p:attrName>style.visibility</p:attrName>
                                            </p:attrNameLst>
                                          </p:cBhvr>
                                          <p:to>
                                            <p:strVal val="visible"/>
                                          </p:to>
                                        </p:set>
                                        <p:anim calcmode="lin" valueType="num">
                                          <p:cBhvr>
                                            <p:cTn id="21" dur="200" fill="hold"/>
                                            <p:tgtEl>
                                              <p:spTgt spid="17"/>
                                            </p:tgtEl>
                                            <p:attrNameLst>
                                              <p:attrName>ppt_w</p:attrName>
                                            </p:attrNameLst>
                                          </p:cBhvr>
                                          <p:tavLst>
                                            <p:tav tm="0">
                                              <p:val>
                                                <p:fltVal val="0"/>
                                              </p:val>
                                            </p:tav>
                                            <p:tav tm="100000">
                                              <p:val>
                                                <p:strVal val="#ppt_w"/>
                                              </p:val>
                                            </p:tav>
                                          </p:tavLst>
                                        </p:anim>
                                        <p:anim calcmode="lin" valueType="num">
                                          <p:cBhvr>
                                            <p:cTn id="22" dur="200" fill="hold"/>
                                            <p:tgtEl>
                                              <p:spTgt spid="17"/>
                                            </p:tgtEl>
                                            <p:attrNameLst>
                                              <p:attrName>ppt_h</p:attrName>
                                            </p:attrNameLst>
                                          </p:cBhvr>
                                          <p:tavLst>
                                            <p:tav tm="0">
                                              <p:val>
                                                <p:fltVal val="0"/>
                                              </p:val>
                                            </p:tav>
                                            <p:tav tm="100000">
                                              <p:val>
                                                <p:strVal val="#ppt_h"/>
                                              </p:val>
                                            </p:tav>
                                          </p:tavLst>
                                        </p:anim>
                                      </p:childTnLst>
                                    </p:cTn>
                                  </p:par>
                                  <p:par>
                                    <p:cTn id="23" presetID="6" presetClass="emph" presetSubtype="0" fill="hold" grpId="1" nodeType="withEffect" nodePh="1" p14:presetBounceEnd="99000">
                                      <p:stCondLst>
                                        <p:cond delay="0"/>
                                      </p:stCondLst>
                                      <p:endCondLst>
                                        <p:cond evt="begin" delay="0">
                                          <p:tn val="23"/>
                                        </p:cond>
                                      </p:endCondLst>
                                      <p:childTnLst>
                                        <p:animScale p14:bounceEnd="99000">
                                          <p:cBhvr>
                                            <p:cTn id="24" dur="1000" fill="hold"/>
                                            <p:tgtEl>
                                              <p:spTgt spid="17"/>
                                            </p:tgtEl>
                                          </p:cBhvr>
                                          <p:by x="110000" y="110000"/>
                                        </p:animScale>
                                      </p:childTnLst>
                                    </p:cTn>
                                  </p:par>
                                  <p:par>
                                    <p:cTn id="25" presetID="6" presetClass="emph" presetSubtype="0" accel="50000" decel="50000" fill="hold" grpId="2" nodeType="withEffect" nodePh="1">
                                      <p:stCondLst>
                                        <p:cond delay="0"/>
                                      </p:stCondLst>
                                      <p:endCondLst>
                                        <p:cond evt="begin" delay="0">
                                          <p:tn val="25"/>
                                        </p:cond>
                                      </p:endCondLst>
                                      <p:childTnLst>
                                        <p:animScale>
                                          <p:cBhvr>
                                            <p:cTn id="26" dur="250" fill="hold"/>
                                            <p:tgtEl>
                                              <p:spTgt spid="17"/>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4" grpId="0" animBg="1"/>
          <p:bldP spid="15" grpId="0" animBg="1"/>
          <p:bldP spid="17" grpId="0"/>
          <p:bldP spid="17" grpId="1"/>
          <p:bldP spid="17" grpId="2"/>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childTnLst>
                                    </p:cTn>
                                  </p:par>
                                  <p:par>
                                    <p:cTn id="11" presetID="42" presetClass="path" presetSubtype="0" decel="100000" fill="hold" grpId="1" nodeType="withEffect">
                                      <p:stCondLst>
                                        <p:cond delay="900"/>
                                      </p:stCondLst>
                                      <p:childTnLst>
                                        <p:animMotion origin="layout" path="M -0.01724 -0.00017 L -1.11111E-6 1.38889E-6 " pathEditMode="relative" rAng="0" ptsTypes="AA">
                                          <p:cBhvr>
                                            <p:cTn id="12" dur="500" fill="hold"/>
                                            <p:tgtEl>
                                              <p:spTgt spid="16"/>
                                            </p:tgtEl>
                                            <p:attrNameLst>
                                              <p:attrName>ppt_x</p:attrName>
                                              <p:attrName>ppt_y</p:attrName>
                                            </p:attrNameLst>
                                          </p:cBhvr>
                                          <p:rCtr x="856" y="0"/>
                                        </p:animMotion>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3" presetClass="entr" presetSubtype="16" fill="hold" grpId="0" nodeType="withEffect" nodePh="1">
                                      <p:stCondLst>
                                        <p:cond delay="0"/>
                                      </p:stCondLst>
                                      <p:endCondLst>
                                        <p:cond evt="begin" delay="0">
                                          <p:tn val="19"/>
                                        </p:cond>
                                      </p:endCondLst>
                                      <p:childTnLst>
                                        <p:set>
                                          <p:cBhvr>
                                            <p:cTn id="20" dur="1" fill="hold">
                                              <p:stCondLst>
                                                <p:cond delay="0"/>
                                              </p:stCondLst>
                                            </p:cTn>
                                            <p:tgtEl>
                                              <p:spTgt spid="17"/>
                                            </p:tgtEl>
                                            <p:attrNameLst>
                                              <p:attrName>style.visibility</p:attrName>
                                            </p:attrNameLst>
                                          </p:cBhvr>
                                          <p:to>
                                            <p:strVal val="visible"/>
                                          </p:to>
                                        </p:set>
                                        <p:anim calcmode="lin" valueType="num">
                                          <p:cBhvr>
                                            <p:cTn id="21" dur="200" fill="hold"/>
                                            <p:tgtEl>
                                              <p:spTgt spid="17"/>
                                            </p:tgtEl>
                                            <p:attrNameLst>
                                              <p:attrName>ppt_w</p:attrName>
                                            </p:attrNameLst>
                                          </p:cBhvr>
                                          <p:tavLst>
                                            <p:tav tm="0">
                                              <p:val>
                                                <p:fltVal val="0"/>
                                              </p:val>
                                            </p:tav>
                                            <p:tav tm="100000">
                                              <p:val>
                                                <p:strVal val="#ppt_w"/>
                                              </p:val>
                                            </p:tav>
                                          </p:tavLst>
                                        </p:anim>
                                        <p:anim calcmode="lin" valueType="num">
                                          <p:cBhvr>
                                            <p:cTn id="22" dur="200" fill="hold"/>
                                            <p:tgtEl>
                                              <p:spTgt spid="17"/>
                                            </p:tgtEl>
                                            <p:attrNameLst>
                                              <p:attrName>ppt_h</p:attrName>
                                            </p:attrNameLst>
                                          </p:cBhvr>
                                          <p:tavLst>
                                            <p:tav tm="0">
                                              <p:val>
                                                <p:fltVal val="0"/>
                                              </p:val>
                                            </p:tav>
                                            <p:tav tm="100000">
                                              <p:val>
                                                <p:strVal val="#ppt_h"/>
                                              </p:val>
                                            </p:tav>
                                          </p:tavLst>
                                        </p:anim>
                                      </p:childTnLst>
                                    </p:cTn>
                                  </p:par>
                                  <p:par>
                                    <p:cTn id="23" presetID="6" presetClass="emph" presetSubtype="0" fill="hold" grpId="1" nodeType="withEffect" nodePh="1">
                                      <p:stCondLst>
                                        <p:cond delay="0"/>
                                      </p:stCondLst>
                                      <p:endCondLst>
                                        <p:cond evt="begin" delay="0">
                                          <p:tn val="23"/>
                                        </p:cond>
                                      </p:endCondLst>
                                      <p:childTnLst>
                                        <p:animScale>
                                          <p:cBhvr>
                                            <p:cTn id="24" dur="1000" fill="hold"/>
                                            <p:tgtEl>
                                              <p:spTgt spid="17"/>
                                            </p:tgtEl>
                                          </p:cBhvr>
                                          <p:by x="110000" y="110000"/>
                                        </p:animScale>
                                      </p:childTnLst>
                                    </p:cTn>
                                  </p:par>
                                  <p:par>
                                    <p:cTn id="25" presetID="6" presetClass="emph" presetSubtype="0" accel="50000" decel="50000" fill="hold" grpId="2" nodeType="withEffect" nodePh="1">
                                      <p:stCondLst>
                                        <p:cond delay="0"/>
                                      </p:stCondLst>
                                      <p:endCondLst>
                                        <p:cond evt="begin" delay="0">
                                          <p:tn val="25"/>
                                        </p:cond>
                                      </p:endCondLst>
                                      <p:childTnLst>
                                        <p:animScale>
                                          <p:cBhvr>
                                            <p:cTn id="26" dur="250" fill="hold"/>
                                            <p:tgtEl>
                                              <p:spTgt spid="17"/>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4" grpId="0" animBg="1"/>
          <p:bldP spid="15" grpId="0" animBg="1"/>
          <p:bldP spid="17" grpId="0"/>
          <p:bldP spid="17" grpId="1"/>
          <p:bldP spid="17" grpId="2"/>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Five">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395428F3-7992-4760-84C8-3666BDA5AF33}"/>
              </a:ext>
            </a:extLst>
          </p:cNvPr>
          <p:cNvSpPr/>
          <p:nvPr userDrawn="1"/>
        </p:nvSpPr>
        <p:spPr>
          <a:xfrm>
            <a:off x="5754837" y="0"/>
            <a:ext cx="5159476" cy="5305550"/>
          </a:xfrm>
          <a:custGeom>
            <a:avLst/>
            <a:gdLst>
              <a:gd name="connsiteX0" fmla="*/ 0 w 6879301"/>
              <a:gd name="connsiteY0" fmla="*/ 0 h 5968744"/>
              <a:gd name="connsiteX1" fmla="*/ 1821116 w 6879301"/>
              <a:gd name="connsiteY1" fmla="*/ 0 h 5968744"/>
              <a:gd name="connsiteX2" fmla="*/ 6879301 w 6879301"/>
              <a:gd name="connsiteY2" fmla="*/ 5058186 h 5968744"/>
              <a:gd name="connsiteX3" fmla="*/ 5968743 w 6879301"/>
              <a:gd name="connsiteY3" fmla="*/ 5968744 h 5968744"/>
            </a:gdLst>
            <a:ahLst/>
            <a:cxnLst>
              <a:cxn ang="0">
                <a:pos x="connsiteX0" y="connsiteY0"/>
              </a:cxn>
              <a:cxn ang="0">
                <a:pos x="connsiteX1" y="connsiteY1"/>
              </a:cxn>
              <a:cxn ang="0">
                <a:pos x="connsiteX2" y="connsiteY2"/>
              </a:cxn>
              <a:cxn ang="0">
                <a:pos x="connsiteX3" y="connsiteY3"/>
              </a:cxn>
            </a:cxnLst>
            <a:rect l="l" t="t" r="r" b="b"/>
            <a:pathLst>
              <a:path w="6879301" h="5968744">
                <a:moveTo>
                  <a:pt x="0" y="0"/>
                </a:moveTo>
                <a:lnTo>
                  <a:pt x="1821116" y="0"/>
                </a:lnTo>
                <a:lnTo>
                  <a:pt x="6879301" y="5058186"/>
                </a:lnTo>
                <a:lnTo>
                  <a:pt x="5968743" y="59687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23" name="Freeform: Shape 22">
            <a:extLst>
              <a:ext uri="{FF2B5EF4-FFF2-40B4-BE49-F238E27FC236}">
                <a16:creationId xmlns:a16="http://schemas.microsoft.com/office/drawing/2014/main" id="{F53ADFAF-FB00-43C3-8E62-43E4D861534A}"/>
              </a:ext>
            </a:extLst>
          </p:cNvPr>
          <p:cNvSpPr/>
          <p:nvPr userDrawn="1"/>
        </p:nvSpPr>
        <p:spPr>
          <a:xfrm>
            <a:off x="5626594" y="0"/>
            <a:ext cx="8089406" cy="9144000"/>
          </a:xfrm>
          <a:custGeom>
            <a:avLst/>
            <a:gdLst>
              <a:gd name="connsiteX0" fmla="*/ 10287000 w 10785874"/>
              <a:gd name="connsiteY0" fmla="*/ 0 h 10287000"/>
              <a:gd name="connsiteX1" fmla="*/ 10785874 w 10785874"/>
              <a:gd name="connsiteY1" fmla="*/ 0 h 10287000"/>
              <a:gd name="connsiteX2" fmla="*/ 10785874 w 10785874"/>
              <a:gd name="connsiteY2" fmla="*/ 1322242 h 10287000"/>
              <a:gd name="connsiteX3" fmla="*/ 1821116 w 10785874"/>
              <a:gd name="connsiteY3" fmla="*/ 10287000 h 10287000"/>
              <a:gd name="connsiteX4" fmla="*/ 0 w 10785874"/>
              <a:gd name="connsiteY4" fmla="*/ 1028700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874" h="10287000">
                <a:moveTo>
                  <a:pt x="10287000" y="0"/>
                </a:moveTo>
                <a:lnTo>
                  <a:pt x="10785874" y="0"/>
                </a:lnTo>
                <a:lnTo>
                  <a:pt x="10785874" y="1322242"/>
                </a:lnTo>
                <a:lnTo>
                  <a:pt x="1821116" y="10287000"/>
                </a:lnTo>
                <a:lnTo>
                  <a:pt x="0" y="10287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2" name="Title 1"/>
          <p:cNvSpPr>
            <a:spLocks noGrp="1"/>
          </p:cNvSpPr>
          <p:nvPr>
            <p:ph type="ctrTitle" hasCustomPrompt="1"/>
          </p:nvPr>
        </p:nvSpPr>
        <p:spPr>
          <a:xfrm>
            <a:off x="685800" y="3068572"/>
            <a:ext cx="6172200" cy="2400345"/>
          </a:xfrm>
        </p:spPr>
        <p:txBody>
          <a:bodyPr anchor="b"/>
          <a:lstStyle>
            <a:lvl1pPr algn="l">
              <a:lnSpc>
                <a:spcPct val="100000"/>
              </a:lnSpc>
              <a:defRPr sz="7200"/>
            </a:lvl1pPr>
          </a:lstStyle>
          <a:p>
            <a:r>
              <a:rPr lang="en-US" dirty="0"/>
              <a:t>Presentation title</a:t>
            </a:r>
          </a:p>
        </p:txBody>
      </p:sp>
      <p:sp>
        <p:nvSpPr>
          <p:cNvPr id="3" name="Subtitle 2"/>
          <p:cNvSpPr>
            <a:spLocks noGrp="1"/>
          </p:cNvSpPr>
          <p:nvPr>
            <p:ph type="subTitle" idx="1" hasCustomPrompt="1"/>
          </p:nvPr>
        </p:nvSpPr>
        <p:spPr>
          <a:xfrm>
            <a:off x="682487" y="5751442"/>
            <a:ext cx="6172200" cy="625169"/>
          </a:xfrm>
        </p:spPr>
        <p:txBody>
          <a:bodyPr/>
          <a:lstStyle>
            <a:lvl1pPr marL="0" indent="0" algn="l">
              <a:buNone/>
              <a:defRPr sz="2800" b="1" cap="all" spc="600" baseline="0"/>
            </a:lvl1pPr>
            <a:lvl2pPr marL="685783" indent="0" algn="ctr">
              <a:buNone/>
              <a:defRPr sz="3000"/>
            </a:lvl2pPr>
            <a:lvl3pPr marL="1371566" indent="0" algn="ctr">
              <a:buNone/>
              <a:defRPr sz="2700"/>
            </a:lvl3pPr>
            <a:lvl4pPr marL="2057349" indent="0" algn="ctr">
              <a:buNone/>
              <a:defRPr sz="2400"/>
            </a:lvl4pPr>
            <a:lvl5pPr marL="2743131" indent="0" algn="ctr">
              <a:buNone/>
              <a:defRPr sz="2400"/>
            </a:lvl5pPr>
            <a:lvl6pPr marL="3428914" indent="0" algn="ctr">
              <a:buNone/>
              <a:defRPr sz="2400"/>
            </a:lvl6pPr>
            <a:lvl7pPr marL="4114697" indent="0" algn="ctr">
              <a:buNone/>
              <a:defRPr sz="2400"/>
            </a:lvl7pPr>
            <a:lvl8pPr marL="4800480" indent="0" algn="ctr">
              <a:buNone/>
              <a:defRPr sz="2400"/>
            </a:lvl8pPr>
            <a:lvl9pPr marL="5486263" indent="0" algn="ctr">
              <a:buNone/>
              <a:defRPr sz="2400"/>
            </a:lvl9pPr>
          </a:lstStyle>
          <a:p>
            <a:r>
              <a:rPr lang="en-US" dirty="0"/>
              <a:t>Speaker name</a:t>
            </a:r>
          </a:p>
        </p:txBody>
      </p:sp>
      <p:sp>
        <p:nvSpPr>
          <p:cNvPr id="16" name="Text Placeholder 15">
            <a:extLst>
              <a:ext uri="{FF2B5EF4-FFF2-40B4-BE49-F238E27FC236}">
                <a16:creationId xmlns:a16="http://schemas.microsoft.com/office/drawing/2014/main" id="{DDFA4A7A-6D0C-4A51-8ED7-9C17A844744C}"/>
              </a:ext>
            </a:extLst>
          </p:cNvPr>
          <p:cNvSpPr>
            <a:spLocks noGrp="1"/>
          </p:cNvSpPr>
          <p:nvPr>
            <p:ph type="body" sz="quarter" idx="13" hasCustomPrompt="1"/>
          </p:nvPr>
        </p:nvSpPr>
        <p:spPr>
          <a:xfrm>
            <a:off x="682486" y="6505486"/>
            <a:ext cx="6175514" cy="809714"/>
          </a:xfrm>
        </p:spPr>
        <p:txBody>
          <a:bodyPr/>
          <a:lstStyle>
            <a:lvl1pPr marL="0" indent="3175">
              <a:buFont typeface="Amazon Ember" panose="020B0603020204020204" pitchFamily="34" charset="0"/>
              <a:buChar char="​"/>
              <a:defRPr sz="2000" b="1"/>
            </a:lvl1pPr>
            <a:lvl2pPr marL="0" indent="3175">
              <a:buFont typeface="Amazon Ember" panose="020B0603020204020204" pitchFamily="34" charset="0"/>
              <a:buChar char="​"/>
              <a:defRPr sz="2000" b="1"/>
            </a:lvl2pPr>
            <a:lvl3pPr marL="0" indent="3175">
              <a:buFont typeface="Amazon Ember" panose="020B0603020204020204" pitchFamily="34" charset="0"/>
              <a:buChar char="​"/>
              <a:defRPr sz="2800" b="1"/>
            </a:lvl3pPr>
            <a:lvl4pPr marL="0" indent="3175">
              <a:buFont typeface="Amazon Ember" panose="020B0603020204020204" pitchFamily="34" charset="0"/>
              <a:buChar char="​"/>
              <a:defRPr sz="2800" b="1"/>
            </a:lvl4pPr>
            <a:lvl5pPr marL="0" indent="3175">
              <a:buFont typeface="Amazon Ember" panose="020B0603020204020204" pitchFamily="34" charset="0"/>
              <a:buChar char="​"/>
              <a:defRPr sz="2800" b="1"/>
            </a:lvl5pPr>
          </a:lstStyle>
          <a:p>
            <a:pPr lvl="0"/>
            <a:r>
              <a:rPr lang="en-US" dirty="0"/>
              <a:t>Title</a:t>
            </a:r>
          </a:p>
          <a:p>
            <a:pPr lvl="1"/>
            <a:endParaRPr lang="en-US" dirty="0"/>
          </a:p>
        </p:txBody>
      </p:sp>
      <p:pic>
        <p:nvPicPr>
          <p:cNvPr id="17" name="Graphic 16">
            <a:extLst>
              <a:ext uri="{FF2B5EF4-FFF2-40B4-BE49-F238E27FC236}">
                <a16:creationId xmlns:a16="http://schemas.microsoft.com/office/drawing/2014/main" id="{E8E56272-C0F4-4766-80E3-C3A6A3C061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488" y="8453114"/>
            <a:ext cx="721771" cy="190096"/>
          </a:xfrm>
          <a:prstGeom prst="rect">
            <a:avLst/>
          </a:prstGeom>
        </p:spPr>
      </p:pic>
      <p:pic>
        <p:nvPicPr>
          <p:cNvPr id="13" name="Graphic 12">
            <a:extLst>
              <a:ext uri="{FF2B5EF4-FFF2-40B4-BE49-F238E27FC236}">
                <a16:creationId xmlns:a16="http://schemas.microsoft.com/office/drawing/2014/main" id="{8D4D5708-0507-425F-ACE7-F35E984F0CE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800" y="500790"/>
            <a:ext cx="1345019" cy="345861"/>
          </a:xfrm>
          <a:prstGeom prst="rect">
            <a:avLst/>
          </a:prstGeom>
        </p:spPr>
      </p:pic>
      <p:sp>
        <p:nvSpPr>
          <p:cNvPr id="18" name="Oval 17">
            <a:extLst>
              <a:ext uri="{FF2B5EF4-FFF2-40B4-BE49-F238E27FC236}">
                <a16:creationId xmlns:a16="http://schemas.microsoft.com/office/drawing/2014/main" id="{127DD2E0-1264-4BB9-8A80-2EBBDAA463CF}"/>
              </a:ext>
            </a:extLst>
          </p:cNvPr>
          <p:cNvSpPr>
            <a:spLocks noChangeAspect="1"/>
          </p:cNvSpPr>
          <p:nvPr userDrawn="1"/>
        </p:nvSpPr>
        <p:spPr>
          <a:xfrm>
            <a:off x="7488058" y="1828800"/>
            <a:ext cx="5486400" cy="5486400"/>
          </a:xfrm>
          <a:prstGeom prst="ellipse">
            <a:avLst/>
          </a:prstGeom>
          <a:solidFill>
            <a:schemeClr val="accent1"/>
          </a:solidFill>
          <a:ln>
            <a:noFill/>
          </a:ln>
          <a:effectLst>
            <a:outerShdw blurRad="317500" algn="tl" rotWithShape="0">
              <a:schemeClr val="bg2">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153026" tIns="576513" rIns="1153026" bIns="576513" rtlCol="0" anchor="ctr"/>
          <a:lstStyle/>
          <a:p>
            <a:pPr algn="ctr"/>
            <a:endParaRPr lang="en-US" sz="1440" dirty="0"/>
          </a:p>
        </p:txBody>
      </p:sp>
      <p:sp>
        <p:nvSpPr>
          <p:cNvPr id="19" name="Oval 18">
            <a:extLst>
              <a:ext uri="{FF2B5EF4-FFF2-40B4-BE49-F238E27FC236}">
                <a16:creationId xmlns:a16="http://schemas.microsoft.com/office/drawing/2014/main" id="{B61ED07C-5740-4C20-8E9A-1E65A18C7973}"/>
              </a:ext>
            </a:extLst>
          </p:cNvPr>
          <p:cNvSpPr>
            <a:spLocks noChangeAspect="1"/>
          </p:cNvSpPr>
          <p:nvPr userDrawn="1"/>
        </p:nvSpPr>
        <p:spPr>
          <a:xfrm>
            <a:off x="8173858" y="2514600"/>
            <a:ext cx="4114800" cy="411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64770" tIns="432385" rIns="864770" bIns="432385" rtlCol="0" anchor="ctr"/>
          <a:lstStyle/>
          <a:p>
            <a:pPr algn="ctr"/>
            <a:endParaRPr lang="en-US" sz="1440" dirty="0"/>
          </a:p>
        </p:txBody>
      </p:sp>
      <p:sp>
        <p:nvSpPr>
          <p:cNvPr id="20" name="Oval 19">
            <a:extLst>
              <a:ext uri="{FF2B5EF4-FFF2-40B4-BE49-F238E27FC236}">
                <a16:creationId xmlns:a16="http://schemas.microsoft.com/office/drawing/2014/main" id="{F4619D2D-EE27-45F9-87D1-A85ACABB2784}"/>
              </a:ext>
            </a:extLst>
          </p:cNvPr>
          <p:cNvSpPr>
            <a:spLocks noChangeAspect="1"/>
          </p:cNvSpPr>
          <p:nvPr userDrawn="1"/>
        </p:nvSpPr>
        <p:spPr>
          <a:xfrm>
            <a:off x="8859658" y="3200400"/>
            <a:ext cx="2743200" cy="2743200"/>
          </a:xfrm>
          <a:prstGeom prst="ellipse">
            <a:avLst/>
          </a:prstGeom>
          <a:solidFill>
            <a:srgbClr val="CBE3FB"/>
          </a:solidFill>
          <a:ln>
            <a:noFill/>
          </a:ln>
        </p:spPr>
        <p:style>
          <a:lnRef idx="2">
            <a:schemeClr val="accent1">
              <a:shade val="50000"/>
            </a:schemeClr>
          </a:lnRef>
          <a:fillRef idx="1">
            <a:schemeClr val="accent1"/>
          </a:fillRef>
          <a:effectRef idx="0">
            <a:schemeClr val="accent1"/>
          </a:effectRef>
          <a:fontRef idx="minor">
            <a:schemeClr val="lt1"/>
          </a:fontRef>
        </p:style>
        <p:txBody>
          <a:bodyPr lIns="576513" tIns="288256" rIns="576513" bIns="288256" rtlCol="0" anchor="ctr"/>
          <a:lstStyle/>
          <a:p>
            <a:pPr algn="ctr"/>
            <a:endParaRPr lang="en-US" sz="1440" dirty="0"/>
          </a:p>
        </p:txBody>
      </p:sp>
    </p:spTree>
    <p:custDataLst>
      <p:tags r:id="rId1"/>
    </p:custDataLst>
    <p:extLst>
      <p:ext uri="{BB962C8B-B14F-4D97-AF65-F5344CB8AC3E}">
        <p14:creationId xmlns:p14="http://schemas.microsoft.com/office/powerpoint/2010/main" val="31988763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200" fill="hold"/>
                                        <p:tgtEl>
                                          <p:spTgt spid="18"/>
                                        </p:tgtEl>
                                        <p:attrNameLst>
                                          <p:attrName>ppt_w</p:attrName>
                                        </p:attrNameLst>
                                      </p:cBhvr>
                                      <p:tavLst>
                                        <p:tav tm="0">
                                          <p:val>
                                            <p:fltVal val="0"/>
                                          </p:val>
                                        </p:tav>
                                        <p:tav tm="100000">
                                          <p:val>
                                            <p:strVal val="#ppt_w"/>
                                          </p:val>
                                        </p:tav>
                                      </p:tavLst>
                                    </p:anim>
                                    <p:anim calcmode="lin" valueType="num">
                                      <p:cBhvr>
                                        <p:cTn id="14" dur="200" fill="hold"/>
                                        <p:tgtEl>
                                          <p:spTgt spid="18"/>
                                        </p:tgtEl>
                                        <p:attrNameLst>
                                          <p:attrName>ppt_h</p:attrName>
                                        </p:attrNameLst>
                                      </p:cBhvr>
                                      <p:tavLst>
                                        <p:tav tm="0">
                                          <p:val>
                                            <p:fltVal val="0"/>
                                          </p:val>
                                        </p:tav>
                                        <p:tav tm="100000">
                                          <p:val>
                                            <p:strVal val="#ppt_h"/>
                                          </p:val>
                                        </p:tav>
                                      </p:tavLst>
                                    </p:anim>
                                  </p:childTnLst>
                                </p:cTn>
                              </p:par>
                              <p:par>
                                <p:cTn id="15" presetID="6" presetClass="emph" presetSubtype="0" accel="20000" decel="80000" fill="hold" grpId="1" nodeType="withEffect">
                                  <p:stCondLst>
                                    <p:cond delay="0"/>
                                  </p:stCondLst>
                                  <p:childTnLst>
                                    <p:animScale>
                                      <p:cBhvr>
                                        <p:cTn id="16" dur="750" fill="hold"/>
                                        <p:tgtEl>
                                          <p:spTgt spid="18"/>
                                        </p:tgtEl>
                                      </p:cBhvr>
                                      <p:by x="110000" y="110000"/>
                                    </p:animScale>
                                  </p:childTnLst>
                                </p:cTn>
                              </p:par>
                              <p:par>
                                <p:cTn id="17" presetID="6" presetClass="emph" presetSubtype="0" accel="50000" decel="50000" fill="hold" grpId="2" nodeType="withEffect">
                                  <p:stCondLst>
                                    <p:cond delay="0"/>
                                  </p:stCondLst>
                                  <p:childTnLst>
                                    <p:animScale>
                                      <p:cBhvr>
                                        <p:cTn id="18" dur="250" fill="hold"/>
                                        <p:tgtEl>
                                          <p:spTgt spid="18"/>
                                        </p:tgtEl>
                                      </p:cBhvr>
                                      <p:by x="91000" y="91000"/>
                                    </p:animScale>
                                  </p:childTnLst>
                                </p:cTn>
                              </p:par>
                              <p:par>
                                <p:cTn id="19" presetID="10" presetClass="entr" presetSubtype="0" fill="hold" grpId="0" nodeType="withEffect">
                                  <p:stCondLst>
                                    <p:cond delay="25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250"/>
                                        <p:tgtEl>
                                          <p:spTgt spid="19"/>
                                        </p:tgtEl>
                                      </p:cBhvr>
                                    </p:animEffect>
                                  </p:childTnLst>
                                </p:cTn>
                              </p:par>
                              <p:par>
                                <p:cTn id="22" presetID="6" presetClass="emph" presetSubtype="0" fill="hold" grpId="1" nodeType="withEffect">
                                  <p:stCondLst>
                                    <p:cond delay="0"/>
                                  </p:stCondLst>
                                  <p:childTnLst>
                                    <p:animScale>
                                      <p:cBhvr>
                                        <p:cTn id="23" dur="10" fill="hold"/>
                                        <p:tgtEl>
                                          <p:spTgt spid="19"/>
                                        </p:tgtEl>
                                      </p:cBhvr>
                                      <p:by x="125000" y="125000"/>
                                    </p:animScale>
                                  </p:childTnLst>
                                </p:cTn>
                              </p:par>
                              <p:par>
                                <p:cTn id="24" presetID="6" presetClass="emph" presetSubtype="0" decel="100000" fill="hold" grpId="2" nodeType="withEffect">
                                  <p:stCondLst>
                                    <p:cond delay="250"/>
                                  </p:stCondLst>
                                  <p:childTnLst>
                                    <p:animScale>
                                      <p:cBhvr>
                                        <p:cTn id="25" dur="500" fill="hold"/>
                                        <p:tgtEl>
                                          <p:spTgt spid="19"/>
                                        </p:tgtEl>
                                      </p:cBhvr>
                                      <p:by x="80000" y="80000"/>
                                    </p:animScale>
                                  </p:childTnLst>
                                </p:cTn>
                              </p:par>
                              <p:par>
                                <p:cTn id="26" presetID="10" presetClass="entr" presetSubtype="0"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50"/>
                                        <p:tgtEl>
                                          <p:spTgt spid="20"/>
                                        </p:tgtEl>
                                      </p:cBhvr>
                                    </p:animEffect>
                                  </p:childTnLst>
                                </p:cTn>
                              </p:par>
                              <p:par>
                                <p:cTn id="29" presetID="6" presetClass="emph" presetSubtype="0" fill="hold" grpId="1" nodeType="withEffect">
                                  <p:stCondLst>
                                    <p:cond delay="0"/>
                                  </p:stCondLst>
                                  <p:childTnLst>
                                    <p:animScale>
                                      <p:cBhvr>
                                        <p:cTn id="30" dur="10" fill="hold"/>
                                        <p:tgtEl>
                                          <p:spTgt spid="20"/>
                                        </p:tgtEl>
                                      </p:cBhvr>
                                      <p:by x="125000" y="125000"/>
                                    </p:animScale>
                                  </p:childTnLst>
                                </p:cTn>
                              </p:par>
                              <p:par>
                                <p:cTn id="31" presetID="6" presetClass="emph" presetSubtype="0" decel="100000" fill="hold" grpId="2" nodeType="withEffect">
                                  <p:stCondLst>
                                    <p:cond delay="500"/>
                                  </p:stCondLst>
                                  <p:childTnLst>
                                    <p:animScale>
                                      <p:cBhvr>
                                        <p:cTn id="32" dur="500" fill="hold"/>
                                        <p:tgtEl>
                                          <p:spTgt spid="20"/>
                                        </p:tgtEl>
                                      </p:cBhvr>
                                      <p:by x="80000" y="80000"/>
                                    </p:animScale>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par>
                                <p:cTn id="36" presetID="42" presetClass="path" presetSubtype="0" decel="100000" fill="hold" nodeType="withEffect">
                                  <p:stCondLst>
                                    <p:cond delay="0"/>
                                  </p:stCondLst>
                                  <p:childTnLst>
                                    <p:animMotion origin="layout" path="M -0.01719 -0.00023 L -1.25E-6 1.85185E-6 " pathEditMode="relative" rAng="0" ptsTypes="AA">
                                      <p:cBhvr>
                                        <p:cTn id="37" dur="500" fill="hold"/>
                                        <p:tgtEl>
                                          <p:spTgt spid="13"/>
                                        </p:tgtEl>
                                        <p:attrNameLst>
                                          <p:attrName>ppt_x</p:attrName>
                                          <p:attrName>ppt_y</p:attrName>
                                        </p:attrNameLst>
                                      </p:cBhvr>
                                      <p:rCtr x="859" y="0"/>
                                    </p:animMotion>
                                  </p:childTnLst>
                                </p:cTn>
                              </p:par>
                              <p:par>
                                <p:cTn id="38" presetID="10" presetClass="entr" presetSubtype="0" fill="hold" grpId="0" nodeType="withEffect">
                                  <p:stCondLst>
                                    <p:cond delay="25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250"/>
                                        <p:tgtEl>
                                          <p:spTgt spid="2"/>
                                        </p:tgtEl>
                                      </p:cBhvr>
                                    </p:animEffect>
                                  </p:childTnLst>
                                </p:cTn>
                              </p:par>
                              <p:par>
                                <p:cTn id="41" presetID="42" presetClass="path" presetSubtype="0" decel="100000" fill="hold" grpId="1" nodeType="withEffect">
                                  <p:stCondLst>
                                    <p:cond delay="250"/>
                                  </p:stCondLst>
                                  <p:childTnLst>
                                    <p:animMotion origin="layout" path="M -0.01719 -0.00023 L -1.25E-6 1.85185E-6 " pathEditMode="relative" rAng="0" ptsTypes="AA">
                                      <p:cBhvr>
                                        <p:cTn id="42" dur="500" fill="hold"/>
                                        <p:tgtEl>
                                          <p:spTgt spid="2"/>
                                        </p:tgtEl>
                                        <p:attrNameLst>
                                          <p:attrName>ppt_x</p:attrName>
                                          <p:attrName>ppt_y</p:attrName>
                                        </p:attrNameLst>
                                      </p:cBhvr>
                                      <p:rCtr x="859" y="0"/>
                                    </p:animMotion>
                                  </p:childTnLst>
                                </p:cTn>
                              </p:par>
                              <p:par>
                                <p:cTn id="43" presetID="10" presetClass="entr" presetSubtype="0"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50"/>
                                        <p:tgtEl>
                                          <p:spTgt spid="3"/>
                                        </p:tgtEl>
                                      </p:cBhvr>
                                    </p:animEffect>
                                  </p:childTnLst>
                                </p:cTn>
                              </p:par>
                              <p:par>
                                <p:cTn id="46" presetID="42" presetClass="path" presetSubtype="0" decel="100000" fill="hold" grpId="1" nodeType="withEffect">
                                  <p:stCondLst>
                                    <p:cond delay="500"/>
                                  </p:stCondLst>
                                  <p:childTnLst>
                                    <p:animMotion origin="layout" path="M -0.01719 -0.00023 L -1.25E-6 1.85185E-6 " pathEditMode="relative" rAng="0" ptsTypes="AA">
                                      <p:cBhvr>
                                        <p:cTn id="47" dur="500" fill="hold"/>
                                        <p:tgtEl>
                                          <p:spTgt spid="3"/>
                                        </p:tgtEl>
                                        <p:attrNameLst>
                                          <p:attrName>ppt_x</p:attrName>
                                          <p:attrName>ppt_y</p:attrName>
                                        </p:attrNameLst>
                                      </p:cBhvr>
                                      <p:rCtr x="859" y="0"/>
                                    </p:animMotion>
                                  </p:childTnLst>
                                </p:cTn>
                              </p:par>
                              <p:par>
                                <p:cTn id="48" presetID="10" presetClass="entr" presetSubtype="0" fill="hold" grpId="0" nodeType="withEffect">
                                  <p:stCondLst>
                                    <p:cond delay="75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250"/>
                                        <p:tgtEl>
                                          <p:spTgt spid="16"/>
                                        </p:tgtEl>
                                      </p:cBhvr>
                                    </p:animEffect>
                                  </p:childTnLst>
                                </p:cTn>
                              </p:par>
                              <p:par>
                                <p:cTn id="51" presetID="42" presetClass="path" presetSubtype="0" decel="100000" fill="hold" grpId="1" nodeType="withEffect">
                                  <p:stCondLst>
                                    <p:cond delay="750"/>
                                  </p:stCondLst>
                                  <p:childTnLst>
                                    <p:animMotion origin="layout" path="M -0.01719 -0.00023 L -1.25E-6 1.85185E-6 " pathEditMode="relative" rAng="0" ptsTypes="AA">
                                      <p:cBhvr>
                                        <p:cTn id="52" dur="500" fill="hold"/>
                                        <p:tgtEl>
                                          <p:spTgt spid="16"/>
                                        </p:tgtEl>
                                        <p:attrNameLst>
                                          <p:attrName>ppt_x</p:attrName>
                                          <p:attrName>ppt_y</p:attrName>
                                        </p:attrNameLst>
                                      </p:cBhvr>
                                      <p:rCtr x="859" y="0"/>
                                    </p:animMotion>
                                  </p:childTnLst>
                                </p:cTn>
                              </p:par>
                              <p:par>
                                <p:cTn id="53" presetID="10" presetClass="entr" presetSubtype="0" fill="hold" nodeType="withEffect">
                                  <p:stCondLst>
                                    <p:cond delay="10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childTnLst>
                                </p:cTn>
                              </p:par>
                              <p:par>
                                <p:cTn id="56" presetID="42" presetClass="path" presetSubtype="0" decel="100000" fill="hold" nodeType="withEffect">
                                  <p:stCondLst>
                                    <p:cond delay="1000"/>
                                  </p:stCondLst>
                                  <p:childTnLst>
                                    <p:animMotion origin="layout" path="M -0.01719 -0.00023 L -1.25E-6 1.85185E-6 " pathEditMode="relative" rAng="0" ptsTypes="AA">
                                      <p:cBhvr>
                                        <p:cTn id="57"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 grpId="0"/>
      <p:bldP spid="2" grpId="1"/>
      <p:bldP spid="3" grpId="0">
        <p:tmplLst>
          <p:tmpl>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 grpId="1">
        <p:tmplLst>
          <p:tmpl>
            <p:tnLst>
              <p:par>
                <p:cTn presetID="42" presetClass="path" presetSubtype="0" decel="100000" fill="hold" nodeType="withEffect">
                  <p:stCondLst>
                    <p:cond delay="500"/>
                  </p:stCondLst>
                  <p:childTnLst>
                    <p:animMotion origin="layout" path="M -0.01719 -0.00023 L -1.25E-6 1.85185E-6 " pathEditMode="relative" rAng="0" ptsTypes="AA">
                      <p:cBhvr>
                        <p:cTn dur="500" fill="hold"/>
                        <p:tgtEl>
                          <p:spTgt spid="3"/>
                        </p:tgtEl>
                        <p:attrNameLst>
                          <p:attrName>ppt_x</p:attrName>
                          <p:attrName>ppt_y</p:attrName>
                        </p:attrNameLst>
                      </p:cBhvr>
                      <p:rCtr x="859" y="0"/>
                    </p:animMotion>
                  </p:childTnLst>
                </p:cTn>
              </p:par>
            </p:tnLst>
          </p:tmpl>
        </p:tmplLst>
      </p:bldP>
      <p:bldP spid="16" grpId="0">
        <p:tmplLst>
          <p:tmpl>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250"/>
                        <p:tgtEl>
                          <p:spTgt spid="16"/>
                        </p:tgtEl>
                      </p:cBhvr>
                    </p:animEffect>
                  </p:childTnLst>
                </p:cTn>
              </p:par>
            </p:tnLst>
          </p:tmpl>
        </p:tmplLst>
      </p:bldP>
      <p:bldP spid="16" grpId="1">
        <p:tmplLst>
          <p:tmpl>
            <p:tnLst>
              <p:par>
                <p:cTn presetID="42" presetClass="path" presetSubtype="0" decel="100000" fill="hold" nodeType="withEffect">
                  <p:stCondLst>
                    <p:cond delay="750"/>
                  </p:stCondLst>
                  <p:childTnLst>
                    <p:animMotion origin="layout" path="M -0.01719 -0.00023 L -1.25E-6 1.85185E-6 " pathEditMode="relative" rAng="0" ptsTypes="AA">
                      <p:cBhvr>
                        <p:cTn dur="500" fill="hold"/>
                        <p:tgtEl>
                          <p:spTgt spid="16"/>
                        </p:tgtEl>
                        <p:attrNameLst>
                          <p:attrName>ppt_x</p:attrName>
                          <p:attrName>ppt_y</p:attrName>
                        </p:attrNameLst>
                      </p:cBhvr>
                      <p:rCtr x="859" y="0"/>
                    </p:animMotion>
                  </p:childTnLst>
                </p:cTn>
              </p:par>
            </p:tnLst>
          </p:tmpl>
        </p:tmplLst>
      </p:bldP>
      <p:bldP spid="18" grpId="0" animBg="1"/>
      <p:bldP spid="18" grpId="1" animBg="1"/>
      <p:bldP spid="18" grpId="2" animBg="1"/>
      <p:bldP spid="19" grpId="0" animBg="1"/>
      <p:bldP spid="19" grpId="1" animBg="1"/>
      <p:bldP spid="19" grpId="2" animBg="1"/>
      <p:bldP spid="20" grpId="0" animBg="1"/>
      <p:bldP spid="20" grpId="1" animBg="1"/>
      <p:bldP spid="20" grpId="2"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A With text box">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73EF141-53F9-9839-D4FF-B9B5B0EA13A8}"/>
              </a:ext>
            </a:extLst>
          </p:cNvPr>
          <p:cNvSpPr/>
          <p:nvPr userDrawn="1"/>
        </p:nvSpPr>
        <p:spPr>
          <a:xfrm>
            <a:off x="0" y="0"/>
            <a:ext cx="9707060" cy="9144000"/>
          </a:xfrm>
          <a:custGeom>
            <a:avLst/>
            <a:gdLst>
              <a:gd name="connsiteX0" fmla="*/ 0 w 9707060"/>
              <a:gd name="connsiteY0" fmla="*/ 0 h 9144000"/>
              <a:gd name="connsiteX1" fmla="*/ 563061 w 9707060"/>
              <a:gd name="connsiteY1" fmla="*/ 0 h 9144000"/>
              <a:gd name="connsiteX2" fmla="*/ 9707060 w 9707060"/>
              <a:gd name="connsiteY2" fmla="*/ 9144000 h 9144000"/>
              <a:gd name="connsiteX3" fmla="*/ 7552242 w 9707060"/>
              <a:gd name="connsiteY3" fmla="*/ 9144000 h 9144000"/>
              <a:gd name="connsiteX4" fmla="*/ 0 w 9707060"/>
              <a:gd name="connsiteY4" fmla="*/ 1591758 h 9144000"/>
              <a:gd name="connsiteX5" fmla="*/ 0 w 9707060"/>
              <a:gd name="connsiteY5"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7060" h="9144000">
                <a:moveTo>
                  <a:pt x="0" y="0"/>
                </a:moveTo>
                <a:lnTo>
                  <a:pt x="563061" y="0"/>
                </a:lnTo>
                <a:lnTo>
                  <a:pt x="9707060" y="9144000"/>
                </a:lnTo>
                <a:lnTo>
                  <a:pt x="7552242" y="9144000"/>
                </a:lnTo>
                <a:lnTo>
                  <a:pt x="0" y="1591758"/>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4" name="Rectangle 3">
            <a:extLst>
              <a:ext uri="{FF2B5EF4-FFF2-40B4-BE49-F238E27FC236}">
                <a16:creationId xmlns:a16="http://schemas.microsoft.com/office/drawing/2014/main" id="{CA737793-7B8E-4E77-8D68-0DE5C901A09C}"/>
              </a:ext>
            </a:extLst>
          </p:cNvPr>
          <p:cNvSpPr/>
          <p:nvPr userDrawn="1"/>
        </p:nvSpPr>
        <p:spPr>
          <a:xfrm>
            <a:off x="3352163" y="0"/>
            <a:ext cx="15236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6">
            <a:extLst>
              <a:ext uri="{FF2B5EF4-FFF2-40B4-BE49-F238E27FC236}">
                <a16:creationId xmlns:a16="http://schemas.microsoft.com/office/drawing/2014/main" id="{8056C3AD-7EE1-EAD0-B7E5-1CCC0DE07E72}"/>
              </a:ext>
            </a:extLst>
          </p:cNvPr>
          <p:cNvSpPr>
            <a:spLocks noGrp="1"/>
          </p:cNvSpPr>
          <p:nvPr>
            <p:ph type="pic" sz="quarter" idx="10"/>
          </p:nvPr>
        </p:nvSpPr>
        <p:spPr>
          <a:xfrm>
            <a:off x="2744788" y="3246120"/>
            <a:ext cx="2743200" cy="2743200"/>
          </a:xfrm>
        </p:spPr>
        <p:txBody>
          <a:bodyPr/>
          <a:lstStyle/>
          <a:p>
            <a:endParaRPr lang="en-US" dirty="0"/>
          </a:p>
        </p:txBody>
      </p:sp>
      <p:sp>
        <p:nvSpPr>
          <p:cNvPr id="10" name="Text Placeholder 2">
            <a:extLst>
              <a:ext uri="{FF2B5EF4-FFF2-40B4-BE49-F238E27FC236}">
                <a16:creationId xmlns:a16="http://schemas.microsoft.com/office/drawing/2014/main" id="{66FD454D-7DFB-3FB1-913C-FA0546D05D02}"/>
              </a:ext>
            </a:extLst>
          </p:cNvPr>
          <p:cNvSpPr>
            <a:spLocks noGrp="1"/>
          </p:cNvSpPr>
          <p:nvPr>
            <p:ph type="body" sz="quarter" idx="11"/>
          </p:nvPr>
        </p:nvSpPr>
        <p:spPr>
          <a:xfrm>
            <a:off x="6858000" y="3657600"/>
            <a:ext cx="4802188" cy="1828800"/>
          </a:xfrm>
        </p:spPr>
        <p:txBody>
          <a:bodyPr/>
          <a:lstStyle>
            <a:lvl1pPr>
              <a:defRPr lang="en-US" sz="3100" b="1" kern="1200" dirty="0" smtClean="0">
                <a:solidFill>
                  <a:schemeClr val="tx1"/>
                </a:solidFill>
                <a:latin typeface="+mj-lt"/>
                <a:ea typeface="+mj-ea"/>
                <a:cs typeface="+mj-cs"/>
              </a:defRPr>
            </a:lvl1pPr>
          </a:lstStyle>
          <a:p>
            <a:pPr lvl="0"/>
            <a:r>
              <a:rPr lang="en-US" dirty="0"/>
              <a:t>Click to edit Master text styles</a:t>
            </a:r>
          </a:p>
          <a:p>
            <a:pPr lvl="1"/>
            <a:endParaRPr lang="en-US" dirty="0"/>
          </a:p>
        </p:txBody>
      </p:sp>
    </p:spTree>
    <p:custDataLst>
      <p:tags r:id="rId1"/>
    </p:custDataLst>
    <p:extLst>
      <p:ext uri="{BB962C8B-B14F-4D97-AF65-F5344CB8AC3E}">
        <p14:creationId xmlns:p14="http://schemas.microsoft.com/office/powerpoint/2010/main" val="4676624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50"/>
                                            <p:tgtEl>
                                              <p:spTgt spid="10"/>
                                            </p:tgtEl>
                                          </p:cBhvr>
                                        </p:animEffect>
                                      </p:childTnLst>
                                    </p:cTn>
                                  </p:par>
                                  <p:par>
                                    <p:cTn id="11" presetID="42" presetClass="path" presetSubtype="0" decel="100000" fill="hold" grpId="1" nodeType="withEffect">
                                      <p:stCondLst>
                                        <p:cond delay="0"/>
                                      </p:stCondLst>
                                      <p:childTnLst>
                                        <p:animMotion origin="layout" path="M -0.01719 -0.00023 L -1.25E-6 1.85185E-6 " pathEditMode="relative" rAng="0" ptsTypes="AA">
                                          <p:cBhvr>
                                            <p:cTn id="12" dur="500" fill="hold"/>
                                            <p:tgtEl>
                                              <p:spTgt spid="10"/>
                                            </p:tgtEl>
                                            <p:attrNameLst>
                                              <p:attrName>ppt_x</p:attrName>
                                              <p:attrName>ppt_y</p:attrName>
                                            </p:attrNameLst>
                                          </p:cBhvr>
                                          <p:rCtr x="859" y="0"/>
                                        </p:animMotion>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3" presetClass="entr" presetSubtype="16" fill="hold" grpId="0" nodeType="withEffect" nodePh="1">
                                      <p:stCondLst>
                                        <p:cond delay="0"/>
                                      </p:stCondLst>
                                      <p:endCondLst>
                                        <p:cond evt="begin" delay="0">
                                          <p:tn val="16"/>
                                        </p:cond>
                                      </p:endCondLst>
                                      <p:childTnLst>
                                        <p:set>
                                          <p:cBhvr>
                                            <p:cTn id="17" dur="1" fill="hold">
                                              <p:stCondLst>
                                                <p:cond delay="0"/>
                                              </p:stCondLst>
                                            </p:cTn>
                                            <p:tgtEl>
                                              <p:spTgt spid="18"/>
                                            </p:tgtEl>
                                            <p:attrNameLst>
                                              <p:attrName>style.visibility</p:attrName>
                                            </p:attrNameLst>
                                          </p:cBhvr>
                                          <p:to>
                                            <p:strVal val="visible"/>
                                          </p:to>
                                        </p:set>
                                        <p:anim calcmode="lin" valueType="num">
                                          <p:cBhvr>
                                            <p:cTn id="18" dur="200" fill="hold"/>
                                            <p:tgtEl>
                                              <p:spTgt spid="18"/>
                                            </p:tgtEl>
                                            <p:attrNameLst>
                                              <p:attrName>ppt_w</p:attrName>
                                            </p:attrNameLst>
                                          </p:cBhvr>
                                          <p:tavLst>
                                            <p:tav tm="0">
                                              <p:val>
                                                <p:fltVal val="0"/>
                                              </p:val>
                                            </p:tav>
                                            <p:tav tm="100000">
                                              <p:val>
                                                <p:strVal val="#ppt_w"/>
                                              </p:val>
                                            </p:tav>
                                          </p:tavLst>
                                        </p:anim>
                                        <p:anim calcmode="lin" valueType="num">
                                          <p:cBhvr>
                                            <p:cTn id="19" dur="200" fill="hold"/>
                                            <p:tgtEl>
                                              <p:spTgt spid="18"/>
                                            </p:tgtEl>
                                            <p:attrNameLst>
                                              <p:attrName>ppt_h</p:attrName>
                                            </p:attrNameLst>
                                          </p:cBhvr>
                                          <p:tavLst>
                                            <p:tav tm="0">
                                              <p:val>
                                                <p:fltVal val="0"/>
                                              </p:val>
                                            </p:tav>
                                            <p:tav tm="100000">
                                              <p:val>
                                                <p:strVal val="#ppt_h"/>
                                              </p:val>
                                            </p:tav>
                                          </p:tavLst>
                                        </p:anim>
                                      </p:childTnLst>
                                    </p:cTn>
                                  </p:par>
                                  <p:par>
                                    <p:cTn id="20" presetID="6" presetClass="emph" presetSubtype="0" fill="hold" grpId="1" nodeType="withEffect" nodePh="1" p14:presetBounceEnd="99000">
                                      <p:stCondLst>
                                        <p:cond delay="0"/>
                                      </p:stCondLst>
                                      <p:endCondLst>
                                        <p:cond evt="begin" delay="0">
                                          <p:tn val="20"/>
                                        </p:cond>
                                      </p:endCondLst>
                                      <p:childTnLst>
                                        <p:animScale p14:bounceEnd="99000">
                                          <p:cBhvr>
                                            <p:cTn id="21" dur="1000" fill="hold"/>
                                            <p:tgtEl>
                                              <p:spTgt spid="18"/>
                                            </p:tgtEl>
                                          </p:cBhvr>
                                          <p:by x="110000" y="110000"/>
                                        </p:animScale>
                                      </p:childTnLst>
                                    </p:cTn>
                                  </p:par>
                                  <p:par>
                                    <p:cTn id="22" presetID="6" presetClass="emph" presetSubtype="0" accel="50000" decel="50000" fill="hold" grpId="2" nodeType="withEffect" nodePh="1">
                                      <p:stCondLst>
                                        <p:cond delay="0"/>
                                      </p:stCondLst>
                                      <p:endCondLst>
                                        <p:cond evt="begin" delay="0">
                                          <p:tn val="22"/>
                                        </p:cond>
                                      </p:endCondLst>
                                      <p:childTnLst>
                                        <p:animScale>
                                          <p:cBhvr>
                                            <p:cTn id="23" dur="250" fill="hold"/>
                                            <p:tgtEl>
                                              <p:spTgt spid="18"/>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18" grpId="0"/>
          <p:bldP spid="18" grpId="1"/>
          <p:bldP spid="18" grpId="2"/>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50"/>
                                            <p:tgtEl>
                                              <p:spTgt spid="10"/>
                                            </p:tgtEl>
                                          </p:cBhvr>
                                        </p:animEffect>
                                      </p:childTnLst>
                                    </p:cTn>
                                  </p:par>
                                  <p:par>
                                    <p:cTn id="11" presetID="42" presetClass="path" presetSubtype="0" decel="100000" fill="hold" grpId="1" nodeType="withEffect">
                                      <p:stCondLst>
                                        <p:cond delay="0"/>
                                      </p:stCondLst>
                                      <p:childTnLst>
                                        <p:animMotion origin="layout" path="M -0.01719 -0.00023 L -1.25E-6 1.85185E-6 " pathEditMode="relative" rAng="0" ptsTypes="AA">
                                          <p:cBhvr>
                                            <p:cTn id="12" dur="500" fill="hold"/>
                                            <p:tgtEl>
                                              <p:spTgt spid="10"/>
                                            </p:tgtEl>
                                            <p:attrNameLst>
                                              <p:attrName>ppt_x</p:attrName>
                                              <p:attrName>ppt_y</p:attrName>
                                            </p:attrNameLst>
                                          </p:cBhvr>
                                          <p:rCtr x="859" y="0"/>
                                        </p:animMotion>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3" presetClass="entr" presetSubtype="16" fill="hold" grpId="0" nodeType="withEffect" nodePh="1">
                                      <p:stCondLst>
                                        <p:cond delay="0"/>
                                      </p:stCondLst>
                                      <p:endCondLst>
                                        <p:cond evt="begin" delay="0">
                                          <p:tn val="16"/>
                                        </p:cond>
                                      </p:endCondLst>
                                      <p:childTnLst>
                                        <p:set>
                                          <p:cBhvr>
                                            <p:cTn id="17" dur="1" fill="hold">
                                              <p:stCondLst>
                                                <p:cond delay="0"/>
                                              </p:stCondLst>
                                            </p:cTn>
                                            <p:tgtEl>
                                              <p:spTgt spid="18"/>
                                            </p:tgtEl>
                                            <p:attrNameLst>
                                              <p:attrName>style.visibility</p:attrName>
                                            </p:attrNameLst>
                                          </p:cBhvr>
                                          <p:to>
                                            <p:strVal val="visible"/>
                                          </p:to>
                                        </p:set>
                                        <p:anim calcmode="lin" valueType="num">
                                          <p:cBhvr>
                                            <p:cTn id="18" dur="200" fill="hold"/>
                                            <p:tgtEl>
                                              <p:spTgt spid="18"/>
                                            </p:tgtEl>
                                            <p:attrNameLst>
                                              <p:attrName>ppt_w</p:attrName>
                                            </p:attrNameLst>
                                          </p:cBhvr>
                                          <p:tavLst>
                                            <p:tav tm="0">
                                              <p:val>
                                                <p:fltVal val="0"/>
                                              </p:val>
                                            </p:tav>
                                            <p:tav tm="100000">
                                              <p:val>
                                                <p:strVal val="#ppt_w"/>
                                              </p:val>
                                            </p:tav>
                                          </p:tavLst>
                                        </p:anim>
                                        <p:anim calcmode="lin" valueType="num">
                                          <p:cBhvr>
                                            <p:cTn id="19" dur="200" fill="hold"/>
                                            <p:tgtEl>
                                              <p:spTgt spid="18"/>
                                            </p:tgtEl>
                                            <p:attrNameLst>
                                              <p:attrName>ppt_h</p:attrName>
                                            </p:attrNameLst>
                                          </p:cBhvr>
                                          <p:tavLst>
                                            <p:tav tm="0">
                                              <p:val>
                                                <p:fltVal val="0"/>
                                              </p:val>
                                            </p:tav>
                                            <p:tav tm="100000">
                                              <p:val>
                                                <p:strVal val="#ppt_h"/>
                                              </p:val>
                                            </p:tav>
                                          </p:tavLst>
                                        </p:anim>
                                      </p:childTnLst>
                                    </p:cTn>
                                  </p:par>
                                  <p:par>
                                    <p:cTn id="20" presetID="6" presetClass="emph" presetSubtype="0" fill="hold" grpId="1" nodeType="withEffect" nodePh="1">
                                      <p:stCondLst>
                                        <p:cond delay="0"/>
                                      </p:stCondLst>
                                      <p:endCondLst>
                                        <p:cond evt="begin" delay="0">
                                          <p:tn val="20"/>
                                        </p:cond>
                                      </p:endCondLst>
                                      <p:childTnLst>
                                        <p:animScale>
                                          <p:cBhvr>
                                            <p:cTn id="21" dur="1000" fill="hold"/>
                                            <p:tgtEl>
                                              <p:spTgt spid="18"/>
                                            </p:tgtEl>
                                          </p:cBhvr>
                                          <p:by x="110000" y="110000"/>
                                        </p:animScale>
                                      </p:childTnLst>
                                    </p:cTn>
                                  </p:par>
                                  <p:par>
                                    <p:cTn id="22" presetID="6" presetClass="emph" presetSubtype="0" accel="50000" decel="50000" fill="hold" grpId="2" nodeType="withEffect" nodePh="1">
                                      <p:stCondLst>
                                        <p:cond delay="0"/>
                                      </p:stCondLst>
                                      <p:endCondLst>
                                        <p:cond evt="begin" delay="0">
                                          <p:tn val="22"/>
                                        </p:cond>
                                      </p:endCondLst>
                                      <p:childTnLst>
                                        <p:animScale>
                                          <p:cBhvr>
                                            <p:cTn id="23" dur="250" fill="hold"/>
                                            <p:tgtEl>
                                              <p:spTgt spid="18"/>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18" grpId="0"/>
          <p:bldP spid="18" grpId="1"/>
          <p:bldP spid="18" grpId="2"/>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0" grpId="1"/>
        </p:bldLst>
      </p:timing>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6D3C773-6A44-47A2-BA1F-7BB8C1759C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9818" y="4068469"/>
            <a:ext cx="3916364" cy="1007062"/>
          </a:xfrm>
          <a:prstGeom prst="rect">
            <a:avLst/>
          </a:prstGeom>
        </p:spPr>
      </p:pic>
      <p:sp useBgFill="1">
        <p:nvSpPr>
          <p:cNvPr id="4" name="Rectangle 3">
            <a:extLst>
              <a:ext uri="{FF2B5EF4-FFF2-40B4-BE49-F238E27FC236}">
                <a16:creationId xmlns:a16="http://schemas.microsoft.com/office/drawing/2014/main" id="{72E87559-4A3B-461B-91C2-4616B8CCC114}"/>
              </a:ext>
            </a:extLst>
          </p:cNvPr>
          <p:cNvSpPr/>
          <p:nvPr userDrawn="1"/>
        </p:nvSpPr>
        <p:spPr>
          <a:xfrm>
            <a:off x="0" y="8229600"/>
            <a:ext cx="13716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Tree>
    <p:custDataLst>
      <p:tags r:id="rId1"/>
    </p:custDataLst>
    <p:extLst>
      <p:ext uri="{BB962C8B-B14F-4D97-AF65-F5344CB8AC3E}">
        <p14:creationId xmlns:p14="http://schemas.microsoft.com/office/powerpoint/2010/main" val="626307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nodeType="withEffect">
                                  <p:stCondLst>
                                    <p:cond delay="0"/>
                                  </p:stCondLst>
                                  <p:childTnLst>
                                    <p:animMotion origin="layout" path="M -0.01725 -0.00017 L 0 0 " pathEditMode="relative" rAng="0" ptsTypes="AA">
                                      <p:cBhvr>
                                        <p:cTn id="9" dur="500" fill="hold"/>
                                        <p:tgtEl>
                                          <p:spTgt spid="3"/>
                                        </p:tgtEl>
                                        <p:attrNameLst>
                                          <p:attrName>ppt_x</p:attrName>
                                          <p:attrName>ppt_y</p:attrName>
                                        </p:attrNameLst>
                                      </p:cBhvr>
                                      <p:rCtr x="85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O NOT US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BFF89D-EA8C-43D6-A6DE-408565954EEB}"/>
              </a:ext>
            </a:extLst>
          </p:cNvPr>
          <p:cNvSpPr/>
          <p:nvPr userDrawn="1"/>
        </p:nvSpPr>
        <p:spPr>
          <a:xfrm>
            <a:off x="407195" y="397934"/>
            <a:ext cx="12901613" cy="77639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DO NOT USE </a:t>
            </a:r>
          </a:p>
          <a:p>
            <a:pPr algn="ctr"/>
            <a:r>
              <a:rPr lang="en-US" sz="4800" b="1" dirty="0"/>
              <a:t>ANY LAYOUT AFTER THIS </a:t>
            </a:r>
            <a:br>
              <a:rPr lang="en-US" sz="4800" b="1" dirty="0"/>
            </a:br>
            <a:r>
              <a:rPr lang="en-US" sz="4800" b="1" dirty="0"/>
              <a:t>ONE IN THIS TEMPLATE</a:t>
            </a:r>
          </a:p>
        </p:txBody>
      </p:sp>
    </p:spTree>
    <p:custDataLst>
      <p:tags r:id="rId1"/>
    </p:custDataLst>
    <p:extLst>
      <p:ext uri="{BB962C8B-B14F-4D97-AF65-F5344CB8AC3E}">
        <p14:creationId xmlns:p14="http://schemas.microsoft.com/office/powerpoint/2010/main" val="10857325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19212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14500" y="2980267"/>
            <a:ext cx="10287000" cy="3183467"/>
          </a:xfrm>
        </p:spPr>
        <p:txBody>
          <a:bodyPr anchor="ctr">
            <a:normAutofit/>
          </a:bodyPr>
          <a:lstStyle>
            <a:lvl1pPr algn="ctr">
              <a:defRPr sz="5400" b="0" i="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Main Point</a:t>
            </a:r>
          </a:p>
        </p:txBody>
      </p:sp>
      <p:sp>
        <p:nvSpPr>
          <p:cNvPr id="5" name="Footer Placeholder 4"/>
          <p:cNvSpPr>
            <a:spLocks noGrp="1"/>
          </p:cNvSpPr>
          <p:nvPr>
            <p:ph type="ftr" sz="quarter" idx="11"/>
          </p:nvPr>
        </p:nvSpPr>
        <p:spPr/>
        <p:txBody>
          <a:bodyPr/>
          <a:lstStyle/>
          <a:p>
            <a:pPr algn="ctr" defTabSz="1028700">
              <a:defRPr/>
            </a:pPr>
            <a:r>
              <a:rPr lang="en-US" sz="1350">
                <a:solidFill>
                  <a:prstClr val="white">
                    <a:tint val="75000"/>
                  </a:prstClr>
                </a:solidFill>
                <a:ea typeface="Amazon Ember Display" panose="020F0603020204020204" pitchFamily="34" charset="0"/>
                <a:cs typeface="Amazon Ember Display" panose="020F0603020204020204" pitchFamily="34" charset="0"/>
              </a:rPr>
              <a:t>© 2022 Amazon Confidential</a:t>
            </a:r>
            <a:endParaRPr lang="en-US" sz="1350" dirty="0">
              <a:solidFill>
                <a:prstClr val="white">
                  <a:tint val="75000"/>
                </a:prstClr>
              </a:solidFill>
              <a:ea typeface="Amazon Ember Display" panose="020F0603020204020204" pitchFamily="34" charset="0"/>
              <a:cs typeface="Amazon Ember Display" panose="020F0603020204020204" pitchFamily="34" charset="0"/>
            </a:endParaRPr>
          </a:p>
        </p:txBody>
      </p:sp>
    </p:spTree>
    <p:extLst>
      <p:ext uri="{BB962C8B-B14F-4D97-AF65-F5344CB8AC3E}">
        <p14:creationId xmlns:p14="http://schemas.microsoft.com/office/powerpoint/2010/main" val="159947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07D64A1-9E0E-4652-82D7-939B3B11E6AC}"/>
              </a:ext>
            </a:extLst>
          </p:cNvPr>
          <p:cNvSpPr/>
          <p:nvPr userDrawn="1"/>
        </p:nvSpPr>
        <p:spPr>
          <a:xfrm>
            <a:off x="4000733" y="1"/>
            <a:ext cx="9715268" cy="9144001"/>
          </a:xfrm>
          <a:prstGeom prst="rect">
            <a:avLst/>
          </a:prstGeom>
          <a:solidFill>
            <a:srgbClr val="CBE3FB"/>
          </a:solidFill>
          <a:ln w="127000">
            <a:noFill/>
          </a:ln>
          <a:effectLst>
            <a:outerShdw blurRad="317500" sx="102000" sy="102000" algn="ctr"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54" name="Rectangle 53">
            <a:extLst>
              <a:ext uri="{FF2B5EF4-FFF2-40B4-BE49-F238E27FC236}">
                <a16:creationId xmlns:a16="http://schemas.microsoft.com/office/drawing/2014/main" id="{6ECBAE82-074B-42DB-BFD3-5A381DF4A1E0}"/>
              </a:ext>
            </a:extLst>
          </p:cNvPr>
          <p:cNvSpPr/>
          <p:nvPr userDrawn="1"/>
        </p:nvSpPr>
        <p:spPr>
          <a:xfrm>
            <a:off x="4000733" y="0"/>
            <a:ext cx="355163"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18" name="Text Placeholder 17">
            <a:extLst>
              <a:ext uri="{FF2B5EF4-FFF2-40B4-BE49-F238E27FC236}">
                <a16:creationId xmlns:a16="http://schemas.microsoft.com/office/drawing/2014/main" id="{DBD41952-72C9-4C72-A77E-7CD464BAD87E}"/>
              </a:ext>
            </a:extLst>
          </p:cNvPr>
          <p:cNvSpPr>
            <a:spLocks noGrp="1"/>
          </p:cNvSpPr>
          <p:nvPr>
            <p:ph type="body" sz="quarter" idx="12" hasCustomPrompt="1"/>
          </p:nvPr>
        </p:nvSpPr>
        <p:spPr>
          <a:xfrm>
            <a:off x="5486400" y="2005318"/>
            <a:ext cx="2606952" cy="1189289"/>
          </a:xfrm>
        </p:spPr>
        <p:txBody>
          <a:bodyPr anchor="t"/>
          <a:lstStyle>
            <a:lvl1pPr marL="3175" indent="-3175">
              <a:buFont typeface="Amazon Ember" panose="020B0603020204020204" pitchFamily="34" charset="0"/>
              <a:buChar char="​"/>
              <a:defRPr sz="3200">
                <a:solidFill>
                  <a:schemeClr val="bg1"/>
                </a:solidFill>
              </a:defRPr>
            </a:lvl1pPr>
            <a:lvl2pPr marL="3175" indent="-3175">
              <a:buFont typeface="Amazon Ember" panose="020B0603020204020204" pitchFamily="34" charset="0"/>
              <a:buChar char="​"/>
              <a:defRPr/>
            </a:lvl2pPr>
            <a:lvl3pPr marL="3175" indent="-3175">
              <a:buFont typeface="Amazon Ember" panose="020B0603020204020204" pitchFamily="34" charset="0"/>
              <a:buChar char="​"/>
              <a:defRPr/>
            </a:lvl3pPr>
            <a:lvl4pPr marL="3175" indent="-3175">
              <a:buFont typeface="Amazon Ember" panose="020B0603020204020204" pitchFamily="34" charset="0"/>
              <a:buChar char="​"/>
              <a:defRPr/>
            </a:lvl4pPr>
            <a:lvl5pPr marL="3175" indent="-3175">
              <a:buFont typeface="Amazon Ember" panose="020B0603020204020204" pitchFamily="34" charset="0"/>
              <a:buChar char="​"/>
              <a:defRPr/>
            </a:lvl5pPr>
          </a:lstStyle>
          <a:p>
            <a:pPr lvl="0"/>
            <a:r>
              <a:rPr lang="en-US" dirty="0"/>
              <a:t>Item one</a:t>
            </a:r>
          </a:p>
        </p:txBody>
      </p:sp>
      <p:sp>
        <p:nvSpPr>
          <p:cNvPr id="19" name="Text Placeholder 17">
            <a:extLst>
              <a:ext uri="{FF2B5EF4-FFF2-40B4-BE49-F238E27FC236}">
                <a16:creationId xmlns:a16="http://schemas.microsoft.com/office/drawing/2014/main" id="{80D5E395-9718-4E04-B2BB-D84156711FB3}"/>
              </a:ext>
            </a:extLst>
          </p:cNvPr>
          <p:cNvSpPr>
            <a:spLocks noGrp="1"/>
          </p:cNvSpPr>
          <p:nvPr>
            <p:ph type="body" sz="quarter" idx="13" hasCustomPrompt="1"/>
          </p:nvPr>
        </p:nvSpPr>
        <p:spPr>
          <a:xfrm>
            <a:off x="9141150" y="2005318"/>
            <a:ext cx="2606952" cy="1189289"/>
          </a:xfrm>
        </p:spPr>
        <p:txBody>
          <a:bodyPr anchor="t"/>
          <a:lstStyle>
            <a:lvl1pPr marL="3175" indent="-3175" algn="l">
              <a:buFont typeface="Amazon Ember" panose="020B0603020204020204" pitchFamily="34" charset="0"/>
              <a:buChar char="​"/>
              <a:defRPr sz="3200">
                <a:solidFill>
                  <a:schemeClr val="bg1"/>
                </a:solidFill>
              </a:defRPr>
            </a:lvl1pPr>
            <a:lvl2pPr marL="3175" indent="-3175">
              <a:buFont typeface="Amazon Ember" panose="020B0603020204020204" pitchFamily="34" charset="0"/>
              <a:buChar char="​"/>
              <a:defRPr/>
            </a:lvl2pPr>
            <a:lvl3pPr marL="3175" indent="-3175">
              <a:buFont typeface="Amazon Ember" panose="020B0603020204020204" pitchFamily="34" charset="0"/>
              <a:buChar char="​"/>
              <a:defRPr/>
            </a:lvl3pPr>
            <a:lvl4pPr marL="3175" indent="-3175">
              <a:buFont typeface="Amazon Ember" panose="020B0603020204020204" pitchFamily="34" charset="0"/>
              <a:buChar char="​"/>
              <a:defRPr/>
            </a:lvl4pPr>
            <a:lvl5pPr marL="3175" indent="-3175">
              <a:buFont typeface="Amazon Ember" panose="020B0603020204020204" pitchFamily="34" charset="0"/>
              <a:buChar char="​"/>
              <a:defRPr/>
            </a:lvl5pPr>
          </a:lstStyle>
          <a:p>
            <a:pPr lvl="0"/>
            <a:r>
              <a:rPr lang="en-US" dirty="0"/>
              <a:t>Item two</a:t>
            </a:r>
          </a:p>
        </p:txBody>
      </p:sp>
      <p:sp>
        <p:nvSpPr>
          <p:cNvPr id="20" name="Text Placeholder 17">
            <a:extLst>
              <a:ext uri="{FF2B5EF4-FFF2-40B4-BE49-F238E27FC236}">
                <a16:creationId xmlns:a16="http://schemas.microsoft.com/office/drawing/2014/main" id="{907608BD-173C-4D05-880A-6508229A6188}"/>
              </a:ext>
            </a:extLst>
          </p:cNvPr>
          <p:cNvSpPr>
            <a:spLocks noGrp="1"/>
          </p:cNvSpPr>
          <p:nvPr>
            <p:ph type="body" sz="quarter" idx="14" hasCustomPrompt="1"/>
          </p:nvPr>
        </p:nvSpPr>
        <p:spPr>
          <a:xfrm>
            <a:off x="5486400" y="4432803"/>
            <a:ext cx="2606952" cy="1189289"/>
          </a:xfrm>
        </p:spPr>
        <p:txBody>
          <a:bodyPr anchor="t"/>
          <a:lstStyle>
            <a:lvl1pPr marL="3175" indent="-3175">
              <a:buFont typeface="Amazon Ember" panose="020B0603020204020204" pitchFamily="34" charset="0"/>
              <a:buChar char="​"/>
              <a:defRPr sz="3200">
                <a:solidFill>
                  <a:schemeClr val="bg1"/>
                </a:solidFill>
              </a:defRPr>
            </a:lvl1pPr>
            <a:lvl2pPr marL="3175" indent="-3175">
              <a:buFont typeface="Amazon Ember" panose="020B0603020204020204" pitchFamily="34" charset="0"/>
              <a:buChar char="​"/>
              <a:defRPr/>
            </a:lvl2pPr>
            <a:lvl3pPr marL="3175" indent="-3175">
              <a:buFont typeface="Amazon Ember" panose="020B0603020204020204" pitchFamily="34" charset="0"/>
              <a:buChar char="​"/>
              <a:defRPr/>
            </a:lvl3pPr>
            <a:lvl4pPr marL="3175" indent="-3175">
              <a:buFont typeface="Amazon Ember" panose="020B0603020204020204" pitchFamily="34" charset="0"/>
              <a:buChar char="​"/>
              <a:defRPr/>
            </a:lvl4pPr>
            <a:lvl5pPr marL="3175" indent="-3175">
              <a:buFont typeface="Amazon Ember" panose="020B0603020204020204" pitchFamily="34" charset="0"/>
              <a:buChar char="​"/>
              <a:defRPr/>
            </a:lvl5pPr>
          </a:lstStyle>
          <a:p>
            <a:pPr lvl="0"/>
            <a:r>
              <a:rPr lang="en-US" dirty="0"/>
              <a:t>Item three</a:t>
            </a:r>
          </a:p>
        </p:txBody>
      </p:sp>
      <p:sp>
        <p:nvSpPr>
          <p:cNvPr id="21" name="Text Placeholder 17">
            <a:extLst>
              <a:ext uri="{FF2B5EF4-FFF2-40B4-BE49-F238E27FC236}">
                <a16:creationId xmlns:a16="http://schemas.microsoft.com/office/drawing/2014/main" id="{ABBC3371-3F70-4F3C-B95D-325F5272804A}"/>
              </a:ext>
            </a:extLst>
          </p:cNvPr>
          <p:cNvSpPr>
            <a:spLocks noGrp="1"/>
          </p:cNvSpPr>
          <p:nvPr>
            <p:ph type="body" sz="quarter" idx="15" hasCustomPrompt="1"/>
          </p:nvPr>
        </p:nvSpPr>
        <p:spPr>
          <a:xfrm>
            <a:off x="9141150" y="4432803"/>
            <a:ext cx="2606952" cy="1189289"/>
          </a:xfrm>
        </p:spPr>
        <p:txBody>
          <a:bodyPr anchor="t"/>
          <a:lstStyle>
            <a:lvl1pPr marL="3175" indent="-3175">
              <a:buFont typeface="Amazon Ember" panose="020B0603020204020204" pitchFamily="34" charset="0"/>
              <a:buChar char="​"/>
              <a:defRPr sz="3200">
                <a:solidFill>
                  <a:schemeClr val="bg1"/>
                </a:solidFill>
              </a:defRPr>
            </a:lvl1pPr>
            <a:lvl2pPr marL="3175" indent="-3175">
              <a:buFont typeface="Amazon Ember" panose="020B0603020204020204" pitchFamily="34" charset="0"/>
              <a:buChar char="​"/>
              <a:defRPr/>
            </a:lvl2pPr>
            <a:lvl3pPr marL="3175" indent="-3175">
              <a:buFont typeface="Amazon Ember" panose="020B0603020204020204" pitchFamily="34" charset="0"/>
              <a:buChar char="​"/>
              <a:defRPr/>
            </a:lvl3pPr>
            <a:lvl4pPr marL="3175" indent="-3175">
              <a:buFont typeface="Amazon Ember" panose="020B0603020204020204" pitchFamily="34" charset="0"/>
              <a:buChar char="​"/>
              <a:defRPr/>
            </a:lvl4pPr>
            <a:lvl5pPr marL="3175" indent="-3175">
              <a:buFont typeface="Amazon Ember" panose="020B0603020204020204" pitchFamily="34" charset="0"/>
              <a:buChar char="​"/>
              <a:defRPr/>
            </a:lvl5pPr>
          </a:lstStyle>
          <a:p>
            <a:pPr lvl="0"/>
            <a:r>
              <a:rPr lang="en-US" dirty="0"/>
              <a:t>Item four</a:t>
            </a:r>
          </a:p>
        </p:txBody>
      </p:sp>
      <p:sp>
        <p:nvSpPr>
          <p:cNvPr id="24" name="Text Placeholder 25">
            <a:extLst>
              <a:ext uri="{FF2B5EF4-FFF2-40B4-BE49-F238E27FC236}">
                <a16:creationId xmlns:a16="http://schemas.microsoft.com/office/drawing/2014/main" id="{061523A3-48A0-45F1-84DC-CC492A2AAC10}"/>
              </a:ext>
            </a:extLst>
          </p:cNvPr>
          <p:cNvSpPr>
            <a:spLocks noGrp="1"/>
          </p:cNvSpPr>
          <p:nvPr>
            <p:ph type="body" sz="quarter" idx="19" hasCustomPrompt="1"/>
          </p:nvPr>
        </p:nvSpPr>
        <p:spPr>
          <a:xfrm>
            <a:off x="5486400" y="1191702"/>
            <a:ext cx="2606952" cy="777559"/>
          </a:xfrm>
          <a:prstGeom prst="rect">
            <a:avLst/>
          </a:prstGeom>
          <a:noFill/>
        </p:spPr>
        <p:txBody>
          <a:bodyPr wrap="square" lIns="0" tIns="0" rIns="0" bIns="0" anchor="ctr">
            <a:noAutofit/>
          </a:bodyPr>
          <a:lstStyle>
            <a:lvl1pPr marL="0" indent="0" algn="l">
              <a:buFont typeface="Amazon Ember" panose="020B0603020204020204" pitchFamily="34" charset="0"/>
              <a:buChar char="​"/>
              <a:defRPr sz="6000" b="1">
                <a:solidFill>
                  <a:schemeClr val="bg1"/>
                </a:solidFill>
              </a:defRPr>
            </a:lvl1pPr>
          </a:lstStyle>
          <a:p>
            <a:pPr lvl="0"/>
            <a:r>
              <a:rPr lang="en-US" dirty="0"/>
              <a:t>1 </a:t>
            </a:r>
          </a:p>
        </p:txBody>
      </p:sp>
      <p:sp>
        <p:nvSpPr>
          <p:cNvPr id="27" name="Text Placeholder 25">
            <a:extLst>
              <a:ext uri="{FF2B5EF4-FFF2-40B4-BE49-F238E27FC236}">
                <a16:creationId xmlns:a16="http://schemas.microsoft.com/office/drawing/2014/main" id="{70D3F329-D500-4C4B-B0E7-311957537D86}"/>
              </a:ext>
            </a:extLst>
          </p:cNvPr>
          <p:cNvSpPr>
            <a:spLocks noGrp="1"/>
          </p:cNvSpPr>
          <p:nvPr>
            <p:ph type="body" sz="quarter" idx="22" hasCustomPrompt="1"/>
          </p:nvPr>
        </p:nvSpPr>
        <p:spPr>
          <a:xfrm>
            <a:off x="9141150" y="1191702"/>
            <a:ext cx="2606952" cy="777559"/>
          </a:xfrm>
          <a:prstGeom prst="rect">
            <a:avLst/>
          </a:prstGeom>
          <a:noFill/>
        </p:spPr>
        <p:txBody>
          <a:bodyPr wrap="square" lIns="0" tIns="0" rIns="0" bIns="0" anchor="ctr">
            <a:noAutofit/>
          </a:bodyPr>
          <a:lstStyle>
            <a:lvl1pPr marL="0" indent="0" algn="l">
              <a:buFont typeface="Amazon Ember" panose="020B0603020204020204" pitchFamily="34" charset="0"/>
              <a:buChar char="​"/>
              <a:defRPr sz="6000" b="1">
                <a:solidFill>
                  <a:schemeClr val="bg1"/>
                </a:solidFill>
              </a:defRPr>
            </a:lvl1pPr>
          </a:lstStyle>
          <a:p>
            <a:pPr lvl="0"/>
            <a:r>
              <a:rPr lang="en-US" dirty="0"/>
              <a:t>2</a:t>
            </a:r>
          </a:p>
        </p:txBody>
      </p:sp>
      <p:sp>
        <p:nvSpPr>
          <p:cNvPr id="30" name="Text Placeholder 25">
            <a:extLst>
              <a:ext uri="{FF2B5EF4-FFF2-40B4-BE49-F238E27FC236}">
                <a16:creationId xmlns:a16="http://schemas.microsoft.com/office/drawing/2014/main" id="{9407A924-002F-4EB0-AAD1-369180114851}"/>
              </a:ext>
            </a:extLst>
          </p:cNvPr>
          <p:cNvSpPr>
            <a:spLocks noGrp="1"/>
          </p:cNvSpPr>
          <p:nvPr>
            <p:ph type="body" sz="quarter" idx="25" hasCustomPrompt="1"/>
          </p:nvPr>
        </p:nvSpPr>
        <p:spPr>
          <a:xfrm>
            <a:off x="5486400" y="3648875"/>
            <a:ext cx="2606952" cy="777559"/>
          </a:xfrm>
          <a:prstGeom prst="rect">
            <a:avLst/>
          </a:prstGeom>
          <a:noFill/>
        </p:spPr>
        <p:txBody>
          <a:bodyPr wrap="square" lIns="0" tIns="0" rIns="0" bIns="0" anchor="ctr">
            <a:noAutofit/>
          </a:bodyPr>
          <a:lstStyle>
            <a:lvl1pPr marL="0" indent="0" algn="l">
              <a:buFont typeface="Amazon Ember" panose="020B0603020204020204" pitchFamily="34" charset="0"/>
              <a:buChar char="​"/>
              <a:defRPr sz="6000" b="1">
                <a:solidFill>
                  <a:schemeClr val="bg1"/>
                </a:solidFill>
              </a:defRPr>
            </a:lvl1pPr>
          </a:lstStyle>
          <a:p>
            <a:pPr lvl="0"/>
            <a:r>
              <a:rPr lang="en-US" dirty="0"/>
              <a:t>3</a:t>
            </a:r>
          </a:p>
        </p:txBody>
      </p:sp>
      <p:sp>
        <p:nvSpPr>
          <p:cNvPr id="33" name="Text Placeholder 25">
            <a:extLst>
              <a:ext uri="{FF2B5EF4-FFF2-40B4-BE49-F238E27FC236}">
                <a16:creationId xmlns:a16="http://schemas.microsoft.com/office/drawing/2014/main" id="{4614F40D-83F4-4C3E-986B-982DDF452F8A}"/>
              </a:ext>
            </a:extLst>
          </p:cNvPr>
          <p:cNvSpPr>
            <a:spLocks noGrp="1"/>
          </p:cNvSpPr>
          <p:nvPr>
            <p:ph type="body" sz="quarter" idx="28" hasCustomPrompt="1"/>
          </p:nvPr>
        </p:nvSpPr>
        <p:spPr>
          <a:xfrm>
            <a:off x="9141150" y="3648875"/>
            <a:ext cx="2606952" cy="777559"/>
          </a:xfrm>
          <a:prstGeom prst="rect">
            <a:avLst/>
          </a:prstGeom>
          <a:noFill/>
        </p:spPr>
        <p:txBody>
          <a:bodyPr wrap="square" lIns="0" tIns="0" rIns="0" bIns="0" anchor="ctr">
            <a:noAutofit/>
          </a:bodyPr>
          <a:lstStyle>
            <a:lvl1pPr marL="0" indent="0" algn="l">
              <a:buFont typeface="Amazon Ember" panose="020B0603020204020204" pitchFamily="34" charset="0"/>
              <a:buChar char="​"/>
              <a:defRPr sz="6000" b="1">
                <a:solidFill>
                  <a:schemeClr val="bg1"/>
                </a:solidFill>
              </a:defRPr>
            </a:lvl1pPr>
          </a:lstStyle>
          <a:p>
            <a:pPr lvl="0"/>
            <a:r>
              <a:rPr lang="en-US" dirty="0"/>
              <a:t>4</a:t>
            </a:r>
          </a:p>
        </p:txBody>
      </p:sp>
      <p:sp>
        <p:nvSpPr>
          <p:cNvPr id="3" name="Title 2">
            <a:extLst>
              <a:ext uri="{FF2B5EF4-FFF2-40B4-BE49-F238E27FC236}">
                <a16:creationId xmlns:a16="http://schemas.microsoft.com/office/drawing/2014/main" id="{B3389530-9970-47E1-8D1A-F2B93308856B}"/>
              </a:ext>
            </a:extLst>
          </p:cNvPr>
          <p:cNvSpPr>
            <a:spLocks noGrp="1"/>
          </p:cNvSpPr>
          <p:nvPr>
            <p:ph type="title" hasCustomPrompt="1"/>
          </p:nvPr>
        </p:nvSpPr>
        <p:spPr>
          <a:xfrm>
            <a:off x="695743" y="891026"/>
            <a:ext cx="2738318" cy="1087243"/>
          </a:xfrm>
        </p:spPr>
        <p:txBody>
          <a:bodyPr/>
          <a:lstStyle>
            <a:lvl1pPr>
              <a:defRPr/>
            </a:lvl1pPr>
          </a:lstStyle>
          <a:p>
            <a:r>
              <a:rPr lang="en-US" dirty="0"/>
              <a:t>Agenda</a:t>
            </a:r>
          </a:p>
        </p:txBody>
      </p:sp>
      <p:sp>
        <p:nvSpPr>
          <p:cNvPr id="55" name="Text Placeholder 25">
            <a:extLst>
              <a:ext uri="{FF2B5EF4-FFF2-40B4-BE49-F238E27FC236}">
                <a16:creationId xmlns:a16="http://schemas.microsoft.com/office/drawing/2014/main" id="{8496153E-8C2E-4D68-B750-F80231E33EA5}"/>
              </a:ext>
            </a:extLst>
          </p:cNvPr>
          <p:cNvSpPr>
            <a:spLocks noGrp="1"/>
          </p:cNvSpPr>
          <p:nvPr>
            <p:ph type="body" sz="quarter" idx="29" hasCustomPrompt="1"/>
          </p:nvPr>
        </p:nvSpPr>
        <p:spPr>
          <a:xfrm>
            <a:off x="5486400" y="6060747"/>
            <a:ext cx="2606952" cy="777559"/>
          </a:xfrm>
          <a:prstGeom prst="rect">
            <a:avLst/>
          </a:prstGeom>
          <a:noFill/>
        </p:spPr>
        <p:txBody>
          <a:bodyPr wrap="square" lIns="0" tIns="0" rIns="0" bIns="0" anchor="ctr">
            <a:noAutofit/>
          </a:bodyPr>
          <a:lstStyle>
            <a:lvl1pPr marL="0" indent="0" algn="l">
              <a:buFont typeface="Amazon Ember" panose="020B0603020204020204" pitchFamily="34" charset="0"/>
              <a:buChar char="​"/>
              <a:defRPr sz="6000" b="1">
                <a:solidFill>
                  <a:schemeClr val="bg1"/>
                </a:solidFill>
              </a:defRPr>
            </a:lvl1pPr>
          </a:lstStyle>
          <a:p>
            <a:pPr lvl="0"/>
            <a:r>
              <a:rPr lang="en-US" dirty="0"/>
              <a:t>5</a:t>
            </a:r>
          </a:p>
        </p:txBody>
      </p:sp>
      <p:sp>
        <p:nvSpPr>
          <p:cNvPr id="56" name="Text Placeholder 17">
            <a:extLst>
              <a:ext uri="{FF2B5EF4-FFF2-40B4-BE49-F238E27FC236}">
                <a16:creationId xmlns:a16="http://schemas.microsoft.com/office/drawing/2014/main" id="{35BB7E48-8C17-4A2D-A0FC-D62DF6B2EE00}"/>
              </a:ext>
            </a:extLst>
          </p:cNvPr>
          <p:cNvSpPr>
            <a:spLocks noGrp="1"/>
          </p:cNvSpPr>
          <p:nvPr>
            <p:ph type="body" sz="quarter" idx="30" hasCustomPrompt="1"/>
          </p:nvPr>
        </p:nvSpPr>
        <p:spPr>
          <a:xfrm>
            <a:off x="5486400" y="6860286"/>
            <a:ext cx="2606952" cy="1189289"/>
          </a:xfrm>
        </p:spPr>
        <p:txBody>
          <a:bodyPr anchor="t"/>
          <a:lstStyle>
            <a:lvl1pPr marL="3175" indent="-3175">
              <a:buFont typeface="Amazon Ember" panose="020B0603020204020204" pitchFamily="34" charset="0"/>
              <a:buChar char="​"/>
              <a:defRPr sz="3200">
                <a:solidFill>
                  <a:schemeClr val="bg1"/>
                </a:solidFill>
              </a:defRPr>
            </a:lvl1pPr>
            <a:lvl2pPr marL="3175" indent="-3175">
              <a:buFont typeface="Amazon Ember" panose="020B0603020204020204" pitchFamily="34" charset="0"/>
              <a:buChar char="​"/>
              <a:defRPr/>
            </a:lvl2pPr>
            <a:lvl3pPr marL="3175" indent="-3175">
              <a:buFont typeface="Amazon Ember" panose="020B0603020204020204" pitchFamily="34" charset="0"/>
              <a:buChar char="​"/>
              <a:defRPr/>
            </a:lvl3pPr>
            <a:lvl4pPr marL="3175" indent="-3175">
              <a:buFont typeface="Amazon Ember" panose="020B0603020204020204" pitchFamily="34" charset="0"/>
              <a:buChar char="​"/>
              <a:defRPr/>
            </a:lvl4pPr>
            <a:lvl5pPr marL="3175" indent="-3175">
              <a:buFont typeface="Amazon Ember" panose="020B0603020204020204" pitchFamily="34" charset="0"/>
              <a:buChar char="​"/>
              <a:defRPr/>
            </a:lvl5pPr>
          </a:lstStyle>
          <a:p>
            <a:pPr lvl="0"/>
            <a:r>
              <a:rPr lang="en-US" dirty="0"/>
              <a:t>Item five</a:t>
            </a:r>
          </a:p>
        </p:txBody>
      </p:sp>
      <p:sp>
        <p:nvSpPr>
          <p:cNvPr id="57" name="Text Placeholder 17">
            <a:extLst>
              <a:ext uri="{FF2B5EF4-FFF2-40B4-BE49-F238E27FC236}">
                <a16:creationId xmlns:a16="http://schemas.microsoft.com/office/drawing/2014/main" id="{71555CEE-8839-4A15-A733-915AD52637B6}"/>
              </a:ext>
            </a:extLst>
          </p:cNvPr>
          <p:cNvSpPr>
            <a:spLocks noGrp="1"/>
          </p:cNvSpPr>
          <p:nvPr>
            <p:ph type="body" sz="quarter" idx="31" hasCustomPrompt="1"/>
          </p:nvPr>
        </p:nvSpPr>
        <p:spPr>
          <a:xfrm>
            <a:off x="9141150" y="6860286"/>
            <a:ext cx="2606952" cy="1189289"/>
          </a:xfrm>
        </p:spPr>
        <p:txBody>
          <a:bodyPr anchor="t"/>
          <a:lstStyle>
            <a:lvl1pPr marL="3175" indent="-3175">
              <a:buFont typeface="Amazon Ember" panose="020B0603020204020204" pitchFamily="34" charset="0"/>
              <a:buChar char="​"/>
              <a:defRPr sz="3200">
                <a:solidFill>
                  <a:schemeClr val="bg1"/>
                </a:solidFill>
              </a:defRPr>
            </a:lvl1pPr>
            <a:lvl2pPr marL="3175" indent="-3175">
              <a:buFont typeface="Amazon Ember" panose="020B0603020204020204" pitchFamily="34" charset="0"/>
              <a:buChar char="​"/>
              <a:defRPr/>
            </a:lvl2pPr>
            <a:lvl3pPr marL="3175" indent="-3175">
              <a:buFont typeface="Amazon Ember" panose="020B0603020204020204" pitchFamily="34" charset="0"/>
              <a:buChar char="​"/>
              <a:defRPr/>
            </a:lvl3pPr>
            <a:lvl4pPr marL="3175" indent="-3175">
              <a:buFont typeface="Amazon Ember" panose="020B0603020204020204" pitchFamily="34" charset="0"/>
              <a:buChar char="​"/>
              <a:defRPr/>
            </a:lvl4pPr>
            <a:lvl5pPr marL="3175" indent="-3175">
              <a:buFont typeface="Amazon Ember" panose="020B0603020204020204" pitchFamily="34" charset="0"/>
              <a:buChar char="​"/>
              <a:defRPr/>
            </a:lvl5pPr>
          </a:lstStyle>
          <a:p>
            <a:pPr lvl="0"/>
            <a:r>
              <a:rPr lang="en-US" dirty="0"/>
              <a:t>Item six</a:t>
            </a:r>
          </a:p>
        </p:txBody>
      </p:sp>
      <p:sp>
        <p:nvSpPr>
          <p:cNvPr id="58" name="Text Placeholder 25">
            <a:extLst>
              <a:ext uri="{FF2B5EF4-FFF2-40B4-BE49-F238E27FC236}">
                <a16:creationId xmlns:a16="http://schemas.microsoft.com/office/drawing/2014/main" id="{F1E4F7F1-904B-4064-B9E1-8B5C1CB17F13}"/>
              </a:ext>
            </a:extLst>
          </p:cNvPr>
          <p:cNvSpPr>
            <a:spLocks noGrp="1"/>
          </p:cNvSpPr>
          <p:nvPr>
            <p:ph type="body" sz="quarter" idx="32" hasCustomPrompt="1"/>
          </p:nvPr>
        </p:nvSpPr>
        <p:spPr>
          <a:xfrm>
            <a:off x="9141150" y="6060748"/>
            <a:ext cx="2606952" cy="777559"/>
          </a:xfrm>
          <a:prstGeom prst="rect">
            <a:avLst/>
          </a:prstGeom>
          <a:noFill/>
        </p:spPr>
        <p:txBody>
          <a:bodyPr wrap="square" lIns="0" tIns="0" rIns="0" bIns="0" anchor="ctr">
            <a:noAutofit/>
          </a:bodyPr>
          <a:lstStyle>
            <a:lvl1pPr marL="0" indent="0" algn="l">
              <a:buFont typeface="Amazon Ember" panose="020B0603020204020204" pitchFamily="34" charset="0"/>
              <a:buChar char="​"/>
              <a:defRPr sz="6000" b="1">
                <a:solidFill>
                  <a:schemeClr val="bg1"/>
                </a:solidFill>
              </a:defRPr>
            </a:lvl1pPr>
          </a:lstStyle>
          <a:p>
            <a:pPr lvl="0"/>
            <a:r>
              <a:rPr lang="en-US" dirty="0"/>
              <a:t>6</a:t>
            </a:r>
          </a:p>
        </p:txBody>
      </p:sp>
    </p:spTree>
    <p:custDataLst>
      <p:tags r:id="rId1"/>
    </p:custDataLst>
    <p:extLst>
      <p:ext uri="{BB962C8B-B14F-4D97-AF65-F5344CB8AC3E}">
        <p14:creationId xmlns:p14="http://schemas.microsoft.com/office/powerpoint/2010/main" val="66031897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rim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8752D-77A4-45FA-831A-9B78DEF5F842}"/>
              </a:ext>
            </a:extLst>
          </p:cNvPr>
          <p:cNvSpPr/>
          <p:nvPr userDrawn="1"/>
        </p:nvSpPr>
        <p:spPr>
          <a:xfrm>
            <a:off x="2" y="1"/>
            <a:ext cx="13715999"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13" name="Freeform: Shape 12">
            <a:extLst>
              <a:ext uri="{FF2B5EF4-FFF2-40B4-BE49-F238E27FC236}">
                <a16:creationId xmlns:a16="http://schemas.microsoft.com/office/drawing/2014/main" id="{C22B60DD-F644-49C4-92E6-AFFEEB88D727}"/>
              </a:ext>
            </a:extLst>
          </p:cNvPr>
          <p:cNvSpPr/>
          <p:nvPr userDrawn="1"/>
        </p:nvSpPr>
        <p:spPr>
          <a:xfrm>
            <a:off x="2" y="0"/>
            <a:ext cx="12070480" cy="9144000"/>
          </a:xfrm>
          <a:custGeom>
            <a:avLst/>
            <a:gdLst>
              <a:gd name="connsiteX0" fmla="*/ 0 w 16093973"/>
              <a:gd name="connsiteY0" fmla="*/ 0 h 10287000"/>
              <a:gd name="connsiteX1" fmla="*/ 15006610 w 16093973"/>
              <a:gd name="connsiteY1" fmla="*/ 0 h 10287000"/>
              <a:gd name="connsiteX2" fmla="*/ 15095038 w 16093973"/>
              <a:gd name="connsiteY2" fmla="*/ 195599 h 10287000"/>
              <a:gd name="connsiteX3" fmla="*/ 16093973 w 16093973"/>
              <a:gd name="connsiteY3" fmla="*/ 5143501 h 10287000"/>
              <a:gd name="connsiteX4" fmla="*/ 15095038 w 16093973"/>
              <a:gd name="connsiteY4" fmla="*/ 10091402 h 10287000"/>
              <a:gd name="connsiteX5" fmla="*/ 15006610 w 16093973"/>
              <a:gd name="connsiteY5" fmla="*/ 10287000 h 10287000"/>
              <a:gd name="connsiteX6" fmla="*/ 0 w 16093973"/>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3973" h="10287000">
                <a:moveTo>
                  <a:pt x="0" y="0"/>
                </a:moveTo>
                <a:lnTo>
                  <a:pt x="15006610" y="0"/>
                </a:lnTo>
                <a:lnTo>
                  <a:pt x="15095038" y="195599"/>
                </a:lnTo>
                <a:cubicBezTo>
                  <a:pt x="15738276" y="1716385"/>
                  <a:pt x="16093973" y="3388404"/>
                  <a:pt x="16093973" y="5143501"/>
                </a:cubicBezTo>
                <a:cubicBezTo>
                  <a:pt x="16093973" y="6898597"/>
                  <a:pt x="15738276" y="8570615"/>
                  <a:pt x="15095038" y="10091402"/>
                </a:cubicBezTo>
                <a:lnTo>
                  <a:pt x="15006610" y="10287000"/>
                </a:lnTo>
                <a:lnTo>
                  <a:pt x="0" y="10287000"/>
                </a:lnTo>
                <a:close/>
              </a:path>
            </a:pathLst>
          </a:custGeom>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15" name="Freeform: Shape 14">
            <a:extLst>
              <a:ext uri="{FF2B5EF4-FFF2-40B4-BE49-F238E27FC236}">
                <a16:creationId xmlns:a16="http://schemas.microsoft.com/office/drawing/2014/main" id="{C0146574-2387-4935-A9F2-C3E7E208206D}"/>
              </a:ext>
            </a:extLst>
          </p:cNvPr>
          <p:cNvSpPr/>
          <p:nvPr userDrawn="1"/>
        </p:nvSpPr>
        <p:spPr>
          <a:xfrm>
            <a:off x="2" y="0"/>
            <a:ext cx="11171321" cy="9144000"/>
          </a:xfrm>
          <a:custGeom>
            <a:avLst/>
            <a:gdLst>
              <a:gd name="connsiteX0" fmla="*/ 0 w 14895095"/>
              <a:gd name="connsiteY0" fmla="*/ 0 h 10287000"/>
              <a:gd name="connsiteX1" fmla="*/ 13685884 w 14895095"/>
              <a:gd name="connsiteY1" fmla="*/ 0 h 10287000"/>
              <a:gd name="connsiteX2" fmla="*/ 13758685 w 14895095"/>
              <a:gd name="connsiteY2" fmla="*/ 142286 h 10287000"/>
              <a:gd name="connsiteX3" fmla="*/ 14895095 w 14895095"/>
              <a:gd name="connsiteY3" fmla="*/ 5143494 h 10287000"/>
              <a:gd name="connsiteX4" fmla="*/ 13758685 w 14895095"/>
              <a:gd name="connsiteY4" fmla="*/ 10144703 h 10287000"/>
              <a:gd name="connsiteX5" fmla="*/ 13685878 w 14895095"/>
              <a:gd name="connsiteY5" fmla="*/ 10287000 h 10287000"/>
              <a:gd name="connsiteX6" fmla="*/ 0 w 14895095"/>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5095" h="10287000">
                <a:moveTo>
                  <a:pt x="0" y="0"/>
                </a:moveTo>
                <a:lnTo>
                  <a:pt x="13685884" y="0"/>
                </a:lnTo>
                <a:lnTo>
                  <a:pt x="13758685" y="142286"/>
                </a:lnTo>
                <a:cubicBezTo>
                  <a:pt x="14486966" y="1655227"/>
                  <a:pt x="14895095" y="3351651"/>
                  <a:pt x="14895095" y="5143494"/>
                </a:cubicBezTo>
                <a:cubicBezTo>
                  <a:pt x="14895095" y="6935338"/>
                  <a:pt x="14486966" y="8631762"/>
                  <a:pt x="13758685" y="10144703"/>
                </a:cubicBezTo>
                <a:lnTo>
                  <a:pt x="13685878" y="10287000"/>
                </a:lnTo>
                <a:lnTo>
                  <a:pt x="0" y="10287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17" name="Freeform: Shape 16">
            <a:extLst>
              <a:ext uri="{FF2B5EF4-FFF2-40B4-BE49-F238E27FC236}">
                <a16:creationId xmlns:a16="http://schemas.microsoft.com/office/drawing/2014/main" id="{35ECB5B6-7826-424B-A453-0A57ECE0104C}"/>
              </a:ext>
            </a:extLst>
          </p:cNvPr>
          <p:cNvSpPr/>
          <p:nvPr userDrawn="1"/>
        </p:nvSpPr>
        <p:spPr>
          <a:xfrm>
            <a:off x="1" y="0"/>
            <a:ext cx="10213865" cy="9144000"/>
          </a:xfrm>
          <a:custGeom>
            <a:avLst/>
            <a:gdLst>
              <a:gd name="connsiteX0" fmla="*/ 0 w 13618486"/>
              <a:gd name="connsiteY0" fmla="*/ 0 h 10287000"/>
              <a:gd name="connsiteX1" fmla="*/ 12231015 w 13618486"/>
              <a:gd name="connsiteY1" fmla="*/ 0 h 10287000"/>
              <a:gd name="connsiteX2" fmla="*/ 12383053 w 13618486"/>
              <a:gd name="connsiteY2" fmla="*/ 264419 h 10287000"/>
              <a:gd name="connsiteX3" fmla="*/ 13618486 w 13618486"/>
              <a:gd name="connsiteY3" fmla="*/ 5143517 h 10287000"/>
              <a:gd name="connsiteX4" fmla="*/ 12383053 w 13618486"/>
              <a:gd name="connsiteY4" fmla="*/ 10022616 h 10287000"/>
              <a:gd name="connsiteX5" fmla="*/ 12231035 w 13618486"/>
              <a:gd name="connsiteY5" fmla="*/ 10287000 h 10287000"/>
              <a:gd name="connsiteX6" fmla="*/ 0 w 13618486"/>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18486" h="10287000">
                <a:moveTo>
                  <a:pt x="0" y="0"/>
                </a:moveTo>
                <a:lnTo>
                  <a:pt x="12231015" y="0"/>
                </a:lnTo>
                <a:lnTo>
                  <a:pt x="12383053" y="264419"/>
                </a:lnTo>
                <a:cubicBezTo>
                  <a:pt x="13170944" y="1714795"/>
                  <a:pt x="13618486" y="3376892"/>
                  <a:pt x="13618486" y="5143517"/>
                </a:cubicBezTo>
                <a:cubicBezTo>
                  <a:pt x="13618486" y="6910143"/>
                  <a:pt x="13170944" y="8572239"/>
                  <a:pt x="12383053" y="10022616"/>
                </a:cubicBezTo>
                <a:lnTo>
                  <a:pt x="12231035" y="10287000"/>
                </a:lnTo>
                <a:lnTo>
                  <a:pt x="0" y="10287000"/>
                </a:lnTo>
                <a:close/>
              </a:path>
            </a:pathLst>
          </a:custGeom>
          <a:solidFill>
            <a:srgbClr val="CBE3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2" name="Title 1"/>
          <p:cNvSpPr>
            <a:spLocks noGrp="1"/>
          </p:cNvSpPr>
          <p:nvPr userDrawn="1">
            <p:ph type="title" hasCustomPrompt="1"/>
          </p:nvPr>
        </p:nvSpPr>
        <p:spPr>
          <a:xfrm>
            <a:off x="678109" y="1274347"/>
            <a:ext cx="7551493" cy="3803650"/>
          </a:xfrm>
        </p:spPr>
        <p:txBody>
          <a:bodyPr anchor="b"/>
          <a:lstStyle>
            <a:lvl1pPr>
              <a:defRPr sz="7200">
                <a:solidFill>
                  <a:schemeClr val="bg1"/>
                </a:solidFill>
              </a:defRPr>
            </a:lvl1pPr>
          </a:lstStyle>
          <a:p>
            <a:r>
              <a:rPr lang="en-US" dirty="0"/>
              <a:t>Click to insert a section header</a:t>
            </a:r>
          </a:p>
        </p:txBody>
      </p:sp>
      <p:sp>
        <p:nvSpPr>
          <p:cNvPr id="7" name="Subtitle 2">
            <a:extLst>
              <a:ext uri="{FF2B5EF4-FFF2-40B4-BE49-F238E27FC236}">
                <a16:creationId xmlns:a16="http://schemas.microsoft.com/office/drawing/2014/main" id="{13B5D3B5-4B79-4600-BA34-0D06FFE98D71}"/>
              </a:ext>
            </a:extLst>
          </p:cNvPr>
          <p:cNvSpPr>
            <a:spLocks noGrp="1"/>
          </p:cNvSpPr>
          <p:nvPr userDrawn="1">
            <p:ph type="subTitle" idx="1" hasCustomPrompt="1"/>
          </p:nvPr>
        </p:nvSpPr>
        <p:spPr>
          <a:xfrm>
            <a:off x="682486" y="5751442"/>
            <a:ext cx="7547114" cy="625169"/>
          </a:xfrm>
        </p:spPr>
        <p:txBody>
          <a:bodyPr/>
          <a:lstStyle>
            <a:lvl1pPr marL="0" indent="0" algn="l">
              <a:buNone/>
              <a:defRPr sz="3600" b="1" cap="all" spc="600" baseline="0">
                <a:solidFill>
                  <a:schemeClr val="bg1"/>
                </a:solidFill>
              </a:defRPr>
            </a:lvl1pPr>
            <a:lvl2pPr marL="685783" indent="0" algn="ctr">
              <a:buNone/>
              <a:defRPr sz="3000"/>
            </a:lvl2pPr>
            <a:lvl3pPr marL="1371566" indent="0" algn="ctr">
              <a:buNone/>
              <a:defRPr sz="2700"/>
            </a:lvl3pPr>
            <a:lvl4pPr marL="2057349" indent="0" algn="ctr">
              <a:buNone/>
              <a:defRPr sz="2400"/>
            </a:lvl4pPr>
            <a:lvl5pPr marL="2743131" indent="0" algn="ctr">
              <a:buNone/>
              <a:defRPr sz="2400"/>
            </a:lvl5pPr>
            <a:lvl6pPr marL="3428914" indent="0" algn="ctr">
              <a:buNone/>
              <a:defRPr sz="2400"/>
            </a:lvl6pPr>
            <a:lvl7pPr marL="4114697" indent="0" algn="ctr">
              <a:buNone/>
              <a:defRPr sz="2400"/>
            </a:lvl7pPr>
            <a:lvl8pPr marL="4800480" indent="0" algn="ctr">
              <a:buNone/>
              <a:defRPr sz="2400"/>
            </a:lvl8pPr>
            <a:lvl9pPr marL="5486263" indent="0" algn="ctr">
              <a:buNone/>
              <a:defRPr sz="2400"/>
            </a:lvl9pPr>
          </a:lstStyle>
          <a:p>
            <a:r>
              <a:rPr lang="en-US" dirty="0"/>
              <a:t>Subtitle</a:t>
            </a:r>
          </a:p>
        </p:txBody>
      </p:sp>
    </p:spTree>
    <p:custDataLst>
      <p:tags r:id="rId1"/>
    </p:custDataLst>
    <p:extLst>
      <p:ext uri="{BB962C8B-B14F-4D97-AF65-F5344CB8AC3E}">
        <p14:creationId xmlns:p14="http://schemas.microsoft.com/office/powerpoint/2010/main" val="23961614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decel="100000" fill="hold" grpId="1" nodeType="withEffect">
                                  <p:stCondLst>
                                    <p:cond delay="500"/>
                                  </p:stCondLst>
                                  <p:childTnLst>
                                    <p:animMotion origin="layout" path="M -0.01719 -0.00023 L -1.25E-6 1.85185E-6 " pathEditMode="relative" rAng="0" ptsTypes="AA">
                                      <p:cBhvr>
                                        <p:cTn id="9" dur="500" fill="hold"/>
                                        <p:tgtEl>
                                          <p:spTgt spid="13"/>
                                        </p:tgtEl>
                                        <p:attrNameLst>
                                          <p:attrName>ppt_x</p:attrName>
                                          <p:attrName>ppt_y</p:attrName>
                                        </p:attrNameLst>
                                      </p:cBhvr>
                                      <p:rCtr x="859" y="0"/>
                                    </p:animMotion>
                                  </p:childTnLst>
                                </p:cTn>
                              </p:par>
                              <p:par>
                                <p:cTn id="10" presetID="10" presetClass="entr" presetSubtype="0" fill="hold" grpId="0" nodeType="with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42" presetClass="path" presetSubtype="0" decel="100000" fill="hold" grpId="1" nodeType="withEffect">
                                  <p:stCondLst>
                                    <p:cond delay="250"/>
                                  </p:stCondLst>
                                  <p:childTnLst>
                                    <p:animMotion origin="layout" path="M -0.01719 -0.00023 L -1.25E-6 1.85185E-6 " pathEditMode="relative" rAng="0" ptsTypes="AA">
                                      <p:cBhvr>
                                        <p:cTn id="14" dur="500" fill="hold"/>
                                        <p:tgtEl>
                                          <p:spTgt spid="15"/>
                                        </p:tgtEl>
                                        <p:attrNameLst>
                                          <p:attrName>ppt_x</p:attrName>
                                          <p:attrName>ppt_y</p:attrName>
                                        </p:attrNameLst>
                                      </p:cBhvr>
                                      <p:rCtr x="859" y="0"/>
                                    </p:animMotion>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42" presetClass="path" presetSubtype="0" decel="100000" fill="hold" grpId="1" nodeType="withEffect">
                                  <p:stCondLst>
                                    <p:cond delay="0"/>
                                  </p:stCondLst>
                                  <p:childTnLst>
                                    <p:animMotion origin="layout" path="M -0.01719 -0.00023 L -1.25E-6 1.85185E-6 " pathEditMode="relative" rAng="0" ptsTypes="AA">
                                      <p:cBhvr>
                                        <p:cTn id="19" dur="500" fill="hold"/>
                                        <p:tgtEl>
                                          <p:spTgt spid="17"/>
                                        </p:tgtEl>
                                        <p:attrNameLst>
                                          <p:attrName>ppt_x</p:attrName>
                                          <p:attrName>ppt_y</p:attrName>
                                        </p:attrNameLst>
                                      </p:cBhvr>
                                      <p:rCtr x="859" y="0"/>
                                    </p:animMotion>
                                  </p:childTnLst>
                                </p:cTn>
                              </p:par>
                              <p:par>
                                <p:cTn id="20" presetID="10" presetClass="entr" presetSubtype="0" fill="hold" grpId="0" nodeType="withEffect">
                                  <p:stCondLst>
                                    <p:cond delay="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50"/>
                                        <p:tgtEl>
                                          <p:spTgt spid="2"/>
                                        </p:tgtEl>
                                      </p:cBhvr>
                                    </p:animEffect>
                                  </p:childTnLst>
                                </p:cTn>
                              </p:par>
                              <p:par>
                                <p:cTn id="23" presetID="42" presetClass="path" presetSubtype="0" decel="100000" fill="hold" grpId="1" nodeType="withEffect">
                                  <p:stCondLst>
                                    <p:cond delay="250"/>
                                  </p:stCondLst>
                                  <p:childTnLst>
                                    <p:animMotion origin="layout" path="M -0.01719 -0.00023 L -1.25E-6 1.85185E-6 " pathEditMode="relative" rAng="0" ptsTypes="AA">
                                      <p:cBhvr>
                                        <p:cTn id="24" dur="500" fill="hold"/>
                                        <p:tgtEl>
                                          <p:spTgt spid="2"/>
                                        </p:tgtEl>
                                        <p:attrNameLst>
                                          <p:attrName>ppt_x</p:attrName>
                                          <p:attrName>ppt_y</p:attrName>
                                        </p:attrNameLst>
                                      </p:cBhvr>
                                      <p:rCtr x="859" y="0"/>
                                    </p:animMotion>
                                  </p:childTnLst>
                                </p:cTn>
                              </p:par>
                              <p:par>
                                <p:cTn id="25" presetID="10"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childTnLst>
                                </p:cTn>
                              </p:par>
                              <p:par>
                                <p:cTn id="28" presetID="42" presetClass="path" presetSubtype="0" decel="100000" fill="hold" grpId="1" nodeType="withEffect">
                                  <p:stCondLst>
                                    <p:cond delay="500"/>
                                  </p:stCondLst>
                                  <p:childTnLst>
                                    <p:animMotion origin="layout" path="M -0.01719 -0.00023 L -1.25E-6 1.85185E-6 " pathEditMode="relative" rAng="0" ptsTypes="AA">
                                      <p:cBhvr>
                                        <p:cTn id="29" dur="500" fill="hold"/>
                                        <p:tgtEl>
                                          <p:spTgt spid="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17" grpId="0" animBg="1"/>
      <p:bldP spid="17" grpId="1" animBg="1"/>
      <p:bldP spid="2" grpId="0"/>
      <p:bldP spid="2" grpId="1"/>
      <p:bldP spid="7" grpId="0">
        <p:tmplLst>
          <p:tmpl>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7" grpId="1">
        <p:tmplLst>
          <p:tmpl>
            <p:tnLst>
              <p:par>
                <p:cTn presetID="42" presetClass="path" presetSubtype="0" decel="100000" fill="hold" nodeType="withEffect">
                  <p:stCondLst>
                    <p:cond delay="500"/>
                  </p:stCondLst>
                  <p:childTnLst>
                    <p:animMotion origin="layout" path="M -0.01719 -0.00023 L -1.25E-6 1.85185E-6 " pathEditMode="relative" rAng="0" ptsTypes="AA">
                      <p:cBhvr>
                        <p:cTn dur="500" fill="hold"/>
                        <p:tgtEl>
                          <p:spTgt spid="7"/>
                        </p:tgtEl>
                        <p:attrNameLst>
                          <p:attrName>ppt_x</p:attrName>
                          <p:attrName>ppt_y</p:attrName>
                        </p:attrNameLst>
                      </p:cBhvr>
                      <p:rCtr x="859" y="0"/>
                    </p:animMotion>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a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3A72B7-6EC2-4F49-BCF5-C5234E405C8E}"/>
              </a:ext>
            </a:extLst>
          </p:cNvPr>
          <p:cNvSpPr/>
          <p:nvPr userDrawn="1"/>
        </p:nvSpPr>
        <p:spPr>
          <a:xfrm>
            <a:off x="2" y="1"/>
            <a:ext cx="13715999"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13" name="Freeform: Shape 12">
            <a:extLst>
              <a:ext uri="{FF2B5EF4-FFF2-40B4-BE49-F238E27FC236}">
                <a16:creationId xmlns:a16="http://schemas.microsoft.com/office/drawing/2014/main" id="{C22B60DD-F644-49C4-92E6-AFFEEB88D727}"/>
              </a:ext>
            </a:extLst>
          </p:cNvPr>
          <p:cNvSpPr/>
          <p:nvPr userDrawn="1"/>
        </p:nvSpPr>
        <p:spPr>
          <a:xfrm>
            <a:off x="2" y="0"/>
            <a:ext cx="12070480" cy="9144000"/>
          </a:xfrm>
          <a:custGeom>
            <a:avLst/>
            <a:gdLst>
              <a:gd name="connsiteX0" fmla="*/ 0 w 16093973"/>
              <a:gd name="connsiteY0" fmla="*/ 0 h 10287000"/>
              <a:gd name="connsiteX1" fmla="*/ 15006610 w 16093973"/>
              <a:gd name="connsiteY1" fmla="*/ 0 h 10287000"/>
              <a:gd name="connsiteX2" fmla="*/ 15095038 w 16093973"/>
              <a:gd name="connsiteY2" fmla="*/ 195599 h 10287000"/>
              <a:gd name="connsiteX3" fmla="*/ 16093973 w 16093973"/>
              <a:gd name="connsiteY3" fmla="*/ 5143501 h 10287000"/>
              <a:gd name="connsiteX4" fmla="*/ 15095038 w 16093973"/>
              <a:gd name="connsiteY4" fmla="*/ 10091402 h 10287000"/>
              <a:gd name="connsiteX5" fmla="*/ 15006610 w 16093973"/>
              <a:gd name="connsiteY5" fmla="*/ 10287000 h 10287000"/>
              <a:gd name="connsiteX6" fmla="*/ 0 w 16093973"/>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3973" h="10287000">
                <a:moveTo>
                  <a:pt x="0" y="0"/>
                </a:moveTo>
                <a:lnTo>
                  <a:pt x="15006610" y="0"/>
                </a:lnTo>
                <a:lnTo>
                  <a:pt x="15095038" y="195599"/>
                </a:lnTo>
                <a:cubicBezTo>
                  <a:pt x="15738276" y="1716385"/>
                  <a:pt x="16093973" y="3388404"/>
                  <a:pt x="16093973" y="5143501"/>
                </a:cubicBezTo>
                <a:cubicBezTo>
                  <a:pt x="16093973" y="6898597"/>
                  <a:pt x="15738276" y="8570615"/>
                  <a:pt x="15095038" y="10091402"/>
                </a:cubicBezTo>
                <a:lnTo>
                  <a:pt x="15006610" y="10287000"/>
                </a:lnTo>
                <a:lnTo>
                  <a:pt x="0" y="10287000"/>
                </a:lnTo>
                <a:close/>
              </a:path>
            </a:pathLst>
          </a:custGeom>
          <a:solidFill>
            <a:schemeClr val="accent5"/>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15" name="Freeform: Shape 14">
            <a:extLst>
              <a:ext uri="{FF2B5EF4-FFF2-40B4-BE49-F238E27FC236}">
                <a16:creationId xmlns:a16="http://schemas.microsoft.com/office/drawing/2014/main" id="{C0146574-2387-4935-A9F2-C3E7E208206D}"/>
              </a:ext>
            </a:extLst>
          </p:cNvPr>
          <p:cNvSpPr/>
          <p:nvPr userDrawn="1"/>
        </p:nvSpPr>
        <p:spPr>
          <a:xfrm>
            <a:off x="2" y="0"/>
            <a:ext cx="11171321" cy="9144000"/>
          </a:xfrm>
          <a:custGeom>
            <a:avLst/>
            <a:gdLst>
              <a:gd name="connsiteX0" fmla="*/ 0 w 14895095"/>
              <a:gd name="connsiteY0" fmla="*/ 0 h 10287000"/>
              <a:gd name="connsiteX1" fmla="*/ 13685884 w 14895095"/>
              <a:gd name="connsiteY1" fmla="*/ 0 h 10287000"/>
              <a:gd name="connsiteX2" fmla="*/ 13758685 w 14895095"/>
              <a:gd name="connsiteY2" fmla="*/ 142286 h 10287000"/>
              <a:gd name="connsiteX3" fmla="*/ 14895095 w 14895095"/>
              <a:gd name="connsiteY3" fmla="*/ 5143494 h 10287000"/>
              <a:gd name="connsiteX4" fmla="*/ 13758685 w 14895095"/>
              <a:gd name="connsiteY4" fmla="*/ 10144703 h 10287000"/>
              <a:gd name="connsiteX5" fmla="*/ 13685878 w 14895095"/>
              <a:gd name="connsiteY5" fmla="*/ 10287000 h 10287000"/>
              <a:gd name="connsiteX6" fmla="*/ 0 w 14895095"/>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5095" h="10287000">
                <a:moveTo>
                  <a:pt x="0" y="0"/>
                </a:moveTo>
                <a:lnTo>
                  <a:pt x="13685884" y="0"/>
                </a:lnTo>
                <a:lnTo>
                  <a:pt x="13758685" y="142286"/>
                </a:lnTo>
                <a:cubicBezTo>
                  <a:pt x="14486966" y="1655227"/>
                  <a:pt x="14895095" y="3351651"/>
                  <a:pt x="14895095" y="5143494"/>
                </a:cubicBezTo>
                <a:cubicBezTo>
                  <a:pt x="14895095" y="6935338"/>
                  <a:pt x="14486966" y="8631762"/>
                  <a:pt x="13758685" y="10144703"/>
                </a:cubicBezTo>
                <a:lnTo>
                  <a:pt x="13685878" y="10287000"/>
                </a:lnTo>
                <a:lnTo>
                  <a:pt x="0" y="10287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17" name="Freeform: Shape 16">
            <a:extLst>
              <a:ext uri="{FF2B5EF4-FFF2-40B4-BE49-F238E27FC236}">
                <a16:creationId xmlns:a16="http://schemas.microsoft.com/office/drawing/2014/main" id="{35ECB5B6-7826-424B-A453-0A57ECE0104C}"/>
              </a:ext>
            </a:extLst>
          </p:cNvPr>
          <p:cNvSpPr/>
          <p:nvPr userDrawn="1"/>
        </p:nvSpPr>
        <p:spPr>
          <a:xfrm>
            <a:off x="1" y="0"/>
            <a:ext cx="10213865" cy="9144000"/>
          </a:xfrm>
          <a:custGeom>
            <a:avLst/>
            <a:gdLst>
              <a:gd name="connsiteX0" fmla="*/ 0 w 13618486"/>
              <a:gd name="connsiteY0" fmla="*/ 0 h 10287000"/>
              <a:gd name="connsiteX1" fmla="*/ 12231015 w 13618486"/>
              <a:gd name="connsiteY1" fmla="*/ 0 h 10287000"/>
              <a:gd name="connsiteX2" fmla="*/ 12383053 w 13618486"/>
              <a:gd name="connsiteY2" fmla="*/ 264419 h 10287000"/>
              <a:gd name="connsiteX3" fmla="*/ 13618486 w 13618486"/>
              <a:gd name="connsiteY3" fmla="*/ 5143517 h 10287000"/>
              <a:gd name="connsiteX4" fmla="*/ 12383053 w 13618486"/>
              <a:gd name="connsiteY4" fmla="*/ 10022616 h 10287000"/>
              <a:gd name="connsiteX5" fmla="*/ 12231035 w 13618486"/>
              <a:gd name="connsiteY5" fmla="*/ 10287000 h 10287000"/>
              <a:gd name="connsiteX6" fmla="*/ 0 w 13618486"/>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18486" h="10287000">
                <a:moveTo>
                  <a:pt x="0" y="0"/>
                </a:moveTo>
                <a:lnTo>
                  <a:pt x="12231015" y="0"/>
                </a:lnTo>
                <a:lnTo>
                  <a:pt x="12383053" y="264419"/>
                </a:lnTo>
                <a:cubicBezTo>
                  <a:pt x="13170944" y="1714795"/>
                  <a:pt x="13618486" y="3376892"/>
                  <a:pt x="13618486" y="5143517"/>
                </a:cubicBezTo>
                <a:cubicBezTo>
                  <a:pt x="13618486" y="6910143"/>
                  <a:pt x="13170944" y="8572239"/>
                  <a:pt x="12383053" y="10022616"/>
                </a:cubicBezTo>
                <a:lnTo>
                  <a:pt x="12231035" y="10287000"/>
                </a:lnTo>
                <a:lnTo>
                  <a:pt x="0" y="1028700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2" name="Title 1"/>
          <p:cNvSpPr>
            <a:spLocks noGrp="1"/>
          </p:cNvSpPr>
          <p:nvPr userDrawn="1">
            <p:ph type="title" hasCustomPrompt="1"/>
          </p:nvPr>
        </p:nvSpPr>
        <p:spPr>
          <a:xfrm>
            <a:off x="678109" y="1274347"/>
            <a:ext cx="7551493" cy="3803650"/>
          </a:xfrm>
        </p:spPr>
        <p:txBody>
          <a:bodyPr anchor="b"/>
          <a:lstStyle>
            <a:lvl1pPr>
              <a:defRPr sz="7200">
                <a:solidFill>
                  <a:schemeClr val="bg1"/>
                </a:solidFill>
              </a:defRPr>
            </a:lvl1pPr>
          </a:lstStyle>
          <a:p>
            <a:r>
              <a:rPr lang="en-US" dirty="0"/>
              <a:t>Click to insert a section header</a:t>
            </a:r>
          </a:p>
        </p:txBody>
      </p:sp>
      <p:sp>
        <p:nvSpPr>
          <p:cNvPr id="7" name="Subtitle 2">
            <a:extLst>
              <a:ext uri="{FF2B5EF4-FFF2-40B4-BE49-F238E27FC236}">
                <a16:creationId xmlns:a16="http://schemas.microsoft.com/office/drawing/2014/main" id="{13B5D3B5-4B79-4600-BA34-0D06FFE98D71}"/>
              </a:ext>
            </a:extLst>
          </p:cNvPr>
          <p:cNvSpPr>
            <a:spLocks noGrp="1"/>
          </p:cNvSpPr>
          <p:nvPr userDrawn="1">
            <p:ph type="subTitle" idx="1" hasCustomPrompt="1"/>
          </p:nvPr>
        </p:nvSpPr>
        <p:spPr>
          <a:xfrm>
            <a:off x="682486" y="5751442"/>
            <a:ext cx="7547114" cy="625169"/>
          </a:xfrm>
        </p:spPr>
        <p:txBody>
          <a:bodyPr/>
          <a:lstStyle>
            <a:lvl1pPr marL="0" indent="0" algn="l">
              <a:buNone/>
              <a:defRPr sz="3600" b="1" cap="all" spc="600" baseline="0">
                <a:solidFill>
                  <a:schemeClr val="bg1"/>
                </a:solidFill>
              </a:defRPr>
            </a:lvl1pPr>
            <a:lvl2pPr marL="685783" indent="0" algn="ctr">
              <a:buNone/>
              <a:defRPr sz="3000"/>
            </a:lvl2pPr>
            <a:lvl3pPr marL="1371566" indent="0" algn="ctr">
              <a:buNone/>
              <a:defRPr sz="2700"/>
            </a:lvl3pPr>
            <a:lvl4pPr marL="2057349" indent="0" algn="ctr">
              <a:buNone/>
              <a:defRPr sz="2400"/>
            </a:lvl4pPr>
            <a:lvl5pPr marL="2743131" indent="0" algn="ctr">
              <a:buNone/>
              <a:defRPr sz="2400"/>
            </a:lvl5pPr>
            <a:lvl6pPr marL="3428914" indent="0" algn="ctr">
              <a:buNone/>
              <a:defRPr sz="2400"/>
            </a:lvl6pPr>
            <a:lvl7pPr marL="4114697" indent="0" algn="ctr">
              <a:buNone/>
              <a:defRPr sz="2400"/>
            </a:lvl7pPr>
            <a:lvl8pPr marL="4800480" indent="0" algn="ctr">
              <a:buNone/>
              <a:defRPr sz="2400"/>
            </a:lvl8pPr>
            <a:lvl9pPr marL="5486263" indent="0" algn="ctr">
              <a:buNone/>
              <a:defRPr sz="2400"/>
            </a:lvl9pPr>
          </a:lstStyle>
          <a:p>
            <a:r>
              <a:rPr lang="en-US" dirty="0"/>
              <a:t>Subtitle</a:t>
            </a:r>
          </a:p>
        </p:txBody>
      </p:sp>
    </p:spTree>
    <p:custDataLst>
      <p:tags r:id="rId1"/>
    </p:custDataLst>
    <p:extLst>
      <p:ext uri="{BB962C8B-B14F-4D97-AF65-F5344CB8AC3E}">
        <p14:creationId xmlns:p14="http://schemas.microsoft.com/office/powerpoint/2010/main" val="34608548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decel="100000" fill="hold" grpId="1" nodeType="withEffect">
                                  <p:stCondLst>
                                    <p:cond delay="500"/>
                                  </p:stCondLst>
                                  <p:childTnLst>
                                    <p:animMotion origin="layout" path="M -0.01719 -0.00023 L -1.25E-6 1.85185E-6 " pathEditMode="relative" rAng="0" ptsTypes="AA">
                                      <p:cBhvr>
                                        <p:cTn id="9" dur="500" fill="hold"/>
                                        <p:tgtEl>
                                          <p:spTgt spid="13"/>
                                        </p:tgtEl>
                                        <p:attrNameLst>
                                          <p:attrName>ppt_x</p:attrName>
                                          <p:attrName>ppt_y</p:attrName>
                                        </p:attrNameLst>
                                      </p:cBhvr>
                                      <p:rCtr x="859" y="0"/>
                                    </p:animMotion>
                                  </p:childTnLst>
                                </p:cTn>
                              </p:par>
                              <p:par>
                                <p:cTn id="10" presetID="10" presetClass="entr" presetSubtype="0" fill="hold" grpId="0" nodeType="with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42" presetClass="path" presetSubtype="0" decel="100000" fill="hold" grpId="1" nodeType="withEffect">
                                  <p:stCondLst>
                                    <p:cond delay="250"/>
                                  </p:stCondLst>
                                  <p:childTnLst>
                                    <p:animMotion origin="layout" path="M -0.01719 -0.00023 L -1.25E-6 1.85185E-6 " pathEditMode="relative" rAng="0" ptsTypes="AA">
                                      <p:cBhvr>
                                        <p:cTn id="14" dur="500" fill="hold"/>
                                        <p:tgtEl>
                                          <p:spTgt spid="15"/>
                                        </p:tgtEl>
                                        <p:attrNameLst>
                                          <p:attrName>ppt_x</p:attrName>
                                          <p:attrName>ppt_y</p:attrName>
                                        </p:attrNameLst>
                                      </p:cBhvr>
                                      <p:rCtr x="859" y="0"/>
                                    </p:animMotion>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42" presetClass="path" presetSubtype="0" decel="100000" fill="hold" grpId="1" nodeType="withEffect">
                                  <p:stCondLst>
                                    <p:cond delay="0"/>
                                  </p:stCondLst>
                                  <p:childTnLst>
                                    <p:animMotion origin="layout" path="M -0.01719 -0.00023 L -1.25E-6 1.85185E-6 " pathEditMode="relative" rAng="0" ptsTypes="AA">
                                      <p:cBhvr>
                                        <p:cTn id="19" dur="500" fill="hold"/>
                                        <p:tgtEl>
                                          <p:spTgt spid="17"/>
                                        </p:tgtEl>
                                        <p:attrNameLst>
                                          <p:attrName>ppt_x</p:attrName>
                                          <p:attrName>ppt_y</p:attrName>
                                        </p:attrNameLst>
                                      </p:cBhvr>
                                      <p:rCtr x="859" y="0"/>
                                    </p:animMotion>
                                  </p:childTnLst>
                                </p:cTn>
                              </p:par>
                              <p:par>
                                <p:cTn id="20" presetID="10" presetClass="entr" presetSubtype="0" fill="hold" grpId="0" nodeType="withEffect">
                                  <p:stCondLst>
                                    <p:cond delay="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50"/>
                                        <p:tgtEl>
                                          <p:spTgt spid="2"/>
                                        </p:tgtEl>
                                      </p:cBhvr>
                                    </p:animEffect>
                                  </p:childTnLst>
                                </p:cTn>
                              </p:par>
                              <p:par>
                                <p:cTn id="23" presetID="42" presetClass="path" presetSubtype="0" decel="100000" fill="hold" grpId="1" nodeType="withEffect">
                                  <p:stCondLst>
                                    <p:cond delay="250"/>
                                  </p:stCondLst>
                                  <p:childTnLst>
                                    <p:animMotion origin="layout" path="M -0.01719 -0.00023 L -1.25E-6 1.85185E-6 " pathEditMode="relative" rAng="0" ptsTypes="AA">
                                      <p:cBhvr>
                                        <p:cTn id="24" dur="500" fill="hold"/>
                                        <p:tgtEl>
                                          <p:spTgt spid="2"/>
                                        </p:tgtEl>
                                        <p:attrNameLst>
                                          <p:attrName>ppt_x</p:attrName>
                                          <p:attrName>ppt_y</p:attrName>
                                        </p:attrNameLst>
                                      </p:cBhvr>
                                      <p:rCtr x="859" y="0"/>
                                    </p:animMotion>
                                  </p:childTnLst>
                                </p:cTn>
                              </p:par>
                              <p:par>
                                <p:cTn id="25" presetID="10"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childTnLst>
                                </p:cTn>
                              </p:par>
                              <p:par>
                                <p:cTn id="28" presetID="42" presetClass="path" presetSubtype="0" decel="100000" fill="hold" grpId="1" nodeType="withEffect">
                                  <p:stCondLst>
                                    <p:cond delay="500"/>
                                  </p:stCondLst>
                                  <p:childTnLst>
                                    <p:animMotion origin="layout" path="M -0.01719 -0.00023 L -1.25E-6 1.85185E-6 " pathEditMode="relative" rAng="0" ptsTypes="AA">
                                      <p:cBhvr>
                                        <p:cTn id="29" dur="500" fill="hold"/>
                                        <p:tgtEl>
                                          <p:spTgt spid="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17" grpId="0" animBg="1"/>
      <p:bldP spid="17" grpId="1" animBg="1"/>
      <p:bldP spid="2" grpId="0"/>
      <p:bldP spid="2" grpId="1"/>
      <p:bldP spid="7" grpId="0">
        <p:tmplLst>
          <p:tmpl>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7"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Lago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82775F-89F5-41D6-AF51-76E076F2F30D}"/>
              </a:ext>
            </a:extLst>
          </p:cNvPr>
          <p:cNvSpPr/>
          <p:nvPr userDrawn="1"/>
        </p:nvSpPr>
        <p:spPr>
          <a:xfrm>
            <a:off x="2" y="1"/>
            <a:ext cx="13715999"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13" name="Freeform: Shape 12">
            <a:extLst>
              <a:ext uri="{FF2B5EF4-FFF2-40B4-BE49-F238E27FC236}">
                <a16:creationId xmlns:a16="http://schemas.microsoft.com/office/drawing/2014/main" id="{C22B60DD-F644-49C4-92E6-AFFEEB88D727}"/>
              </a:ext>
            </a:extLst>
          </p:cNvPr>
          <p:cNvSpPr/>
          <p:nvPr userDrawn="1"/>
        </p:nvSpPr>
        <p:spPr>
          <a:xfrm>
            <a:off x="2" y="0"/>
            <a:ext cx="12070480" cy="9144000"/>
          </a:xfrm>
          <a:custGeom>
            <a:avLst/>
            <a:gdLst>
              <a:gd name="connsiteX0" fmla="*/ 0 w 16093973"/>
              <a:gd name="connsiteY0" fmla="*/ 0 h 10287000"/>
              <a:gd name="connsiteX1" fmla="*/ 15006610 w 16093973"/>
              <a:gd name="connsiteY1" fmla="*/ 0 h 10287000"/>
              <a:gd name="connsiteX2" fmla="*/ 15095038 w 16093973"/>
              <a:gd name="connsiteY2" fmla="*/ 195599 h 10287000"/>
              <a:gd name="connsiteX3" fmla="*/ 16093973 w 16093973"/>
              <a:gd name="connsiteY3" fmla="*/ 5143501 h 10287000"/>
              <a:gd name="connsiteX4" fmla="*/ 15095038 w 16093973"/>
              <a:gd name="connsiteY4" fmla="*/ 10091402 h 10287000"/>
              <a:gd name="connsiteX5" fmla="*/ 15006610 w 16093973"/>
              <a:gd name="connsiteY5" fmla="*/ 10287000 h 10287000"/>
              <a:gd name="connsiteX6" fmla="*/ 0 w 16093973"/>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3973" h="10287000">
                <a:moveTo>
                  <a:pt x="0" y="0"/>
                </a:moveTo>
                <a:lnTo>
                  <a:pt x="15006610" y="0"/>
                </a:lnTo>
                <a:lnTo>
                  <a:pt x="15095038" y="195599"/>
                </a:lnTo>
                <a:cubicBezTo>
                  <a:pt x="15738276" y="1716385"/>
                  <a:pt x="16093973" y="3388404"/>
                  <a:pt x="16093973" y="5143501"/>
                </a:cubicBezTo>
                <a:cubicBezTo>
                  <a:pt x="16093973" y="6898597"/>
                  <a:pt x="15738276" y="8570615"/>
                  <a:pt x="15095038" y="10091402"/>
                </a:cubicBezTo>
                <a:lnTo>
                  <a:pt x="15006610" y="10287000"/>
                </a:lnTo>
                <a:lnTo>
                  <a:pt x="0" y="10287000"/>
                </a:lnTo>
                <a:close/>
              </a:path>
            </a:pathLst>
          </a:custGeom>
          <a:solidFill>
            <a:schemeClr val="accent4"/>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15" name="Freeform: Shape 14">
            <a:extLst>
              <a:ext uri="{FF2B5EF4-FFF2-40B4-BE49-F238E27FC236}">
                <a16:creationId xmlns:a16="http://schemas.microsoft.com/office/drawing/2014/main" id="{C0146574-2387-4935-A9F2-C3E7E208206D}"/>
              </a:ext>
            </a:extLst>
          </p:cNvPr>
          <p:cNvSpPr/>
          <p:nvPr userDrawn="1"/>
        </p:nvSpPr>
        <p:spPr>
          <a:xfrm>
            <a:off x="2" y="0"/>
            <a:ext cx="11171321" cy="9144000"/>
          </a:xfrm>
          <a:custGeom>
            <a:avLst/>
            <a:gdLst>
              <a:gd name="connsiteX0" fmla="*/ 0 w 14895095"/>
              <a:gd name="connsiteY0" fmla="*/ 0 h 10287000"/>
              <a:gd name="connsiteX1" fmla="*/ 13685884 w 14895095"/>
              <a:gd name="connsiteY1" fmla="*/ 0 h 10287000"/>
              <a:gd name="connsiteX2" fmla="*/ 13758685 w 14895095"/>
              <a:gd name="connsiteY2" fmla="*/ 142286 h 10287000"/>
              <a:gd name="connsiteX3" fmla="*/ 14895095 w 14895095"/>
              <a:gd name="connsiteY3" fmla="*/ 5143494 h 10287000"/>
              <a:gd name="connsiteX4" fmla="*/ 13758685 w 14895095"/>
              <a:gd name="connsiteY4" fmla="*/ 10144703 h 10287000"/>
              <a:gd name="connsiteX5" fmla="*/ 13685878 w 14895095"/>
              <a:gd name="connsiteY5" fmla="*/ 10287000 h 10287000"/>
              <a:gd name="connsiteX6" fmla="*/ 0 w 14895095"/>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5095" h="10287000">
                <a:moveTo>
                  <a:pt x="0" y="0"/>
                </a:moveTo>
                <a:lnTo>
                  <a:pt x="13685884" y="0"/>
                </a:lnTo>
                <a:lnTo>
                  <a:pt x="13758685" y="142286"/>
                </a:lnTo>
                <a:cubicBezTo>
                  <a:pt x="14486966" y="1655227"/>
                  <a:pt x="14895095" y="3351651"/>
                  <a:pt x="14895095" y="5143494"/>
                </a:cubicBezTo>
                <a:cubicBezTo>
                  <a:pt x="14895095" y="6935338"/>
                  <a:pt x="14486966" y="8631762"/>
                  <a:pt x="13758685" y="10144703"/>
                </a:cubicBezTo>
                <a:lnTo>
                  <a:pt x="13685878" y="10287000"/>
                </a:lnTo>
                <a:lnTo>
                  <a:pt x="0" y="10287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17" name="Freeform: Shape 16">
            <a:extLst>
              <a:ext uri="{FF2B5EF4-FFF2-40B4-BE49-F238E27FC236}">
                <a16:creationId xmlns:a16="http://schemas.microsoft.com/office/drawing/2014/main" id="{35ECB5B6-7826-424B-A453-0A57ECE0104C}"/>
              </a:ext>
            </a:extLst>
          </p:cNvPr>
          <p:cNvSpPr/>
          <p:nvPr userDrawn="1"/>
        </p:nvSpPr>
        <p:spPr>
          <a:xfrm>
            <a:off x="1" y="0"/>
            <a:ext cx="10213865" cy="9144000"/>
          </a:xfrm>
          <a:custGeom>
            <a:avLst/>
            <a:gdLst>
              <a:gd name="connsiteX0" fmla="*/ 0 w 13618486"/>
              <a:gd name="connsiteY0" fmla="*/ 0 h 10287000"/>
              <a:gd name="connsiteX1" fmla="*/ 12231015 w 13618486"/>
              <a:gd name="connsiteY1" fmla="*/ 0 h 10287000"/>
              <a:gd name="connsiteX2" fmla="*/ 12383053 w 13618486"/>
              <a:gd name="connsiteY2" fmla="*/ 264419 h 10287000"/>
              <a:gd name="connsiteX3" fmla="*/ 13618486 w 13618486"/>
              <a:gd name="connsiteY3" fmla="*/ 5143517 h 10287000"/>
              <a:gd name="connsiteX4" fmla="*/ 12383053 w 13618486"/>
              <a:gd name="connsiteY4" fmla="*/ 10022616 h 10287000"/>
              <a:gd name="connsiteX5" fmla="*/ 12231035 w 13618486"/>
              <a:gd name="connsiteY5" fmla="*/ 10287000 h 10287000"/>
              <a:gd name="connsiteX6" fmla="*/ 0 w 13618486"/>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18486" h="10287000">
                <a:moveTo>
                  <a:pt x="0" y="0"/>
                </a:moveTo>
                <a:lnTo>
                  <a:pt x="12231015" y="0"/>
                </a:lnTo>
                <a:lnTo>
                  <a:pt x="12383053" y="264419"/>
                </a:lnTo>
                <a:cubicBezTo>
                  <a:pt x="13170944" y="1714795"/>
                  <a:pt x="13618486" y="3376892"/>
                  <a:pt x="13618486" y="5143517"/>
                </a:cubicBezTo>
                <a:cubicBezTo>
                  <a:pt x="13618486" y="6910143"/>
                  <a:pt x="13170944" y="8572239"/>
                  <a:pt x="12383053" y="10022616"/>
                </a:cubicBezTo>
                <a:lnTo>
                  <a:pt x="12231035" y="10287000"/>
                </a:lnTo>
                <a:lnTo>
                  <a:pt x="0" y="1028700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2" name="Title 1"/>
          <p:cNvSpPr>
            <a:spLocks noGrp="1"/>
          </p:cNvSpPr>
          <p:nvPr userDrawn="1">
            <p:ph type="title" hasCustomPrompt="1"/>
          </p:nvPr>
        </p:nvSpPr>
        <p:spPr>
          <a:xfrm>
            <a:off x="678109" y="1274347"/>
            <a:ext cx="7551493" cy="3803650"/>
          </a:xfrm>
        </p:spPr>
        <p:txBody>
          <a:bodyPr anchor="b"/>
          <a:lstStyle>
            <a:lvl1pPr>
              <a:defRPr sz="7200">
                <a:solidFill>
                  <a:schemeClr val="bg1"/>
                </a:solidFill>
              </a:defRPr>
            </a:lvl1pPr>
          </a:lstStyle>
          <a:p>
            <a:r>
              <a:rPr lang="en-US" dirty="0"/>
              <a:t>Click to insert a section header</a:t>
            </a:r>
          </a:p>
        </p:txBody>
      </p:sp>
      <p:sp>
        <p:nvSpPr>
          <p:cNvPr id="7" name="Subtitle 2">
            <a:extLst>
              <a:ext uri="{FF2B5EF4-FFF2-40B4-BE49-F238E27FC236}">
                <a16:creationId xmlns:a16="http://schemas.microsoft.com/office/drawing/2014/main" id="{13B5D3B5-4B79-4600-BA34-0D06FFE98D71}"/>
              </a:ext>
            </a:extLst>
          </p:cNvPr>
          <p:cNvSpPr>
            <a:spLocks noGrp="1"/>
          </p:cNvSpPr>
          <p:nvPr userDrawn="1">
            <p:ph type="subTitle" idx="1" hasCustomPrompt="1"/>
          </p:nvPr>
        </p:nvSpPr>
        <p:spPr>
          <a:xfrm>
            <a:off x="682486" y="5751442"/>
            <a:ext cx="7547114" cy="625169"/>
          </a:xfrm>
        </p:spPr>
        <p:txBody>
          <a:bodyPr/>
          <a:lstStyle>
            <a:lvl1pPr marL="0" indent="0" algn="l">
              <a:buNone/>
              <a:defRPr sz="3600" b="1" cap="all" spc="600" baseline="0">
                <a:solidFill>
                  <a:schemeClr val="bg1"/>
                </a:solidFill>
              </a:defRPr>
            </a:lvl1pPr>
            <a:lvl2pPr marL="685783" indent="0" algn="ctr">
              <a:buNone/>
              <a:defRPr sz="3000"/>
            </a:lvl2pPr>
            <a:lvl3pPr marL="1371566" indent="0" algn="ctr">
              <a:buNone/>
              <a:defRPr sz="2700"/>
            </a:lvl3pPr>
            <a:lvl4pPr marL="2057349" indent="0" algn="ctr">
              <a:buNone/>
              <a:defRPr sz="2400"/>
            </a:lvl4pPr>
            <a:lvl5pPr marL="2743131" indent="0" algn="ctr">
              <a:buNone/>
              <a:defRPr sz="2400"/>
            </a:lvl5pPr>
            <a:lvl6pPr marL="3428914" indent="0" algn="ctr">
              <a:buNone/>
              <a:defRPr sz="2400"/>
            </a:lvl6pPr>
            <a:lvl7pPr marL="4114697" indent="0" algn="ctr">
              <a:buNone/>
              <a:defRPr sz="2400"/>
            </a:lvl7pPr>
            <a:lvl8pPr marL="4800480" indent="0" algn="ctr">
              <a:buNone/>
              <a:defRPr sz="2400"/>
            </a:lvl8pPr>
            <a:lvl9pPr marL="5486263" indent="0" algn="ctr">
              <a:buNone/>
              <a:defRPr sz="2400"/>
            </a:lvl9pPr>
          </a:lstStyle>
          <a:p>
            <a:r>
              <a:rPr lang="en-US" dirty="0"/>
              <a:t>Subtitle</a:t>
            </a:r>
          </a:p>
        </p:txBody>
      </p:sp>
      <p:pic>
        <p:nvPicPr>
          <p:cNvPr id="10" name="Graphic 9">
            <a:extLst>
              <a:ext uri="{FF2B5EF4-FFF2-40B4-BE49-F238E27FC236}">
                <a16:creationId xmlns:a16="http://schemas.microsoft.com/office/drawing/2014/main" id="{05945AC3-80E7-4E8E-8080-77C8C4ABE4C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433" y="8405474"/>
            <a:ext cx="1192239" cy="306575"/>
          </a:xfrm>
          <a:prstGeom prst="rect">
            <a:avLst/>
          </a:prstGeom>
        </p:spPr>
      </p:pic>
    </p:spTree>
    <p:custDataLst>
      <p:tags r:id="rId1"/>
    </p:custDataLst>
    <p:extLst>
      <p:ext uri="{BB962C8B-B14F-4D97-AF65-F5344CB8AC3E}">
        <p14:creationId xmlns:p14="http://schemas.microsoft.com/office/powerpoint/2010/main" val="39567737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decel="100000" fill="hold" grpId="1" nodeType="withEffect">
                                  <p:stCondLst>
                                    <p:cond delay="500"/>
                                  </p:stCondLst>
                                  <p:childTnLst>
                                    <p:animMotion origin="layout" path="M -0.01719 -0.00023 L -1.25E-6 1.85185E-6 " pathEditMode="relative" rAng="0" ptsTypes="AA">
                                      <p:cBhvr>
                                        <p:cTn id="9" dur="500" fill="hold"/>
                                        <p:tgtEl>
                                          <p:spTgt spid="13"/>
                                        </p:tgtEl>
                                        <p:attrNameLst>
                                          <p:attrName>ppt_x</p:attrName>
                                          <p:attrName>ppt_y</p:attrName>
                                        </p:attrNameLst>
                                      </p:cBhvr>
                                      <p:rCtr x="859" y="0"/>
                                    </p:animMotion>
                                  </p:childTnLst>
                                </p:cTn>
                              </p:par>
                              <p:par>
                                <p:cTn id="10" presetID="10" presetClass="entr" presetSubtype="0" fill="hold" grpId="0" nodeType="with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42" presetClass="path" presetSubtype="0" decel="100000" fill="hold" grpId="1" nodeType="withEffect">
                                  <p:stCondLst>
                                    <p:cond delay="250"/>
                                  </p:stCondLst>
                                  <p:childTnLst>
                                    <p:animMotion origin="layout" path="M -0.01719 -0.00023 L -1.25E-6 1.85185E-6 " pathEditMode="relative" rAng="0" ptsTypes="AA">
                                      <p:cBhvr>
                                        <p:cTn id="14" dur="500" fill="hold"/>
                                        <p:tgtEl>
                                          <p:spTgt spid="15"/>
                                        </p:tgtEl>
                                        <p:attrNameLst>
                                          <p:attrName>ppt_x</p:attrName>
                                          <p:attrName>ppt_y</p:attrName>
                                        </p:attrNameLst>
                                      </p:cBhvr>
                                      <p:rCtr x="859" y="0"/>
                                    </p:animMotion>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42" presetClass="path" presetSubtype="0" decel="100000" fill="hold" grpId="1" nodeType="withEffect">
                                  <p:stCondLst>
                                    <p:cond delay="0"/>
                                  </p:stCondLst>
                                  <p:childTnLst>
                                    <p:animMotion origin="layout" path="M -0.01719 -0.00023 L -1.25E-6 1.85185E-6 " pathEditMode="relative" rAng="0" ptsTypes="AA">
                                      <p:cBhvr>
                                        <p:cTn id="19"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17" grpId="0" animBg="1"/>
      <p:bldP spid="17" grpId="1"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474663"/>
            <a:ext cx="12344400" cy="1582738"/>
          </a:xfrm>
          <a:prstGeom prst="rect">
            <a:avLst/>
          </a:prstGeom>
        </p:spPr>
        <p:txBody>
          <a:bodyPr vert="horz" lIns="0" tIns="45720" rIns="0" bIns="45720" rtlCol="0" anchor="b">
            <a:noAutofit/>
          </a:bodyPr>
          <a:lstStyle/>
          <a:p>
            <a:r>
              <a:rPr lang="en-US" dirty="0"/>
              <a:t>Click to edit Master title style</a:t>
            </a:r>
          </a:p>
        </p:txBody>
      </p:sp>
      <p:sp>
        <p:nvSpPr>
          <p:cNvPr id="3" name="Text Placeholder 2"/>
          <p:cNvSpPr>
            <a:spLocks noGrp="1"/>
          </p:cNvSpPr>
          <p:nvPr>
            <p:ph type="body" idx="1"/>
          </p:nvPr>
        </p:nvSpPr>
        <p:spPr>
          <a:xfrm>
            <a:off x="685800" y="2771724"/>
            <a:ext cx="12344400" cy="5456650"/>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43125" y="8396815"/>
            <a:ext cx="10876442" cy="345160"/>
          </a:xfrm>
          <a:prstGeom prst="rect">
            <a:avLst/>
          </a:prstGeom>
        </p:spPr>
        <p:txBody>
          <a:bodyPr vert="horz" lIns="91440" tIns="45720" rIns="91440" bIns="45720" rtlCol="0" anchor="b"/>
          <a:lstStyle>
            <a:lvl1pPr algn="r">
              <a:defRPr sz="1400" b="0">
                <a:solidFill>
                  <a:schemeClr val="tx1">
                    <a:tint val="75000"/>
                  </a:schemeClr>
                </a:solidFill>
              </a:defRPr>
            </a:lvl1pPr>
          </a:lstStyle>
          <a:p>
            <a:endParaRPr lang="en-US" dirty="0"/>
          </a:p>
        </p:txBody>
      </p:sp>
      <p:sp>
        <p:nvSpPr>
          <p:cNvPr id="9" name="Rectangle 8">
            <a:extLst>
              <a:ext uri="{FF2B5EF4-FFF2-40B4-BE49-F238E27FC236}">
                <a16:creationId xmlns:a16="http://schemas.microsoft.com/office/drawing/2014/main" id="{0D0DC02D-6F24-4349-965D-54186298BA6D}"/>
              </a:ext>
            </a:extLst>
          </p:cNvPr>
          <p:cNvSpPr/>
          <p:nvPr userDrawn="1"/>
        </p:nvSpPr>
        <p:spPr>
          <a:xfrm>
            <a:off x="0" y="0"/>
            <a:ext cx="13716000" cy="81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Tree>
    <p:custDataLst>
      <p:tags r:id="rId55"/>
    </p:custDataLst>
    <p:extLst>
      <p:ext uri="{BB962C8B-B14F-4D97-AF65-F5344CB8AC3E}">
        <p14:creationId xmlns:p14="http://schemas.microsoft.com/office/powerpoint/2010/main" val="40581215"/>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815" r:id="rId15"/>
    <p:sldLayoutId id="2147483816"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798" r:id="rId34"/>
    <p:sldLayoutId id="2147483799" r:id="rId35"/>
    <p:sldLayoutId id="2147483800" r:id="rId36"/>
    <p:sldLayoutId id="2147483801" r:id="rId37"/>
    <p:sldLayoutId id="2147483802" r:id="rId38"/>
    <p:sldLayoutId id="2147483803" r:id="rId39"/>
    <p:sldLayoutId id="2147483804" r:id="rId40"/>
    <p:sldLayoutId id="2147483805" r:id="rId41"/>
    <p:sldLayoutId id="2147483806" r:id="rId42"/>
    <p:sldLayoutId id="2147483807" r:id="rId43"/>
    <p:sldLayoutId id="2147483808" r:id="rId44"/>
    <p:sldLayoutId id="2147483809" r:id="rId45"/>
    <p:sldLayoutId id="2147483810" r:id="rId46"/>
    <p:sldLayoutId id="2147483811" r:id="rId47"/>
    <p:sldLayoutId id="2147483812" r:id="rId48"/>
    <p:sldLayoutId id="2147483817" r:id="rId49"/>
    <p:sldLayoutId id="2147483818" r:id="rId50"/>
    <p:sldLayoutId id="2147483814" r:id="rId51"/>
    <p:sldLayoutId id="2147483813" r:id="rId52"/>
    <p:sldLayoutId id="2147483820" r:id="rId53"/>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121917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0" indent="0" algn="l" defTabSz="1219170" rtl="0" eaLnBrk="1" latinLnBrk="0" hangingPunct="1">
        <a:lnSpc>
          <a:spcPct val="90000"/>
        </a:lnSpc>
        <a:spcBef>
          <a:spcPts val="1333"/>
        </a:spcBef>
        <a:buFont typeface="Amazon Ember" panose="020B0603020204020204" pitchFamily="34" charset="0"/>
        <a:buChar char="​"/>
        <a:defRPr sz="3200" kern="1200">
          <a:solidFill>
            <a:schemeClr val="tx1"/>
          </a:solidFill>
          <a:latin typeface="+mn-lt"/>
          <a:ea typeface="+mn-ea"/>
          <a:cs typeface="+mn-cs"/>
        </a:defRPr>
      </a:lvl1pPr>
      <a:lvl2pPr marL="303213" indent="-303213"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573088" indent="-303213" algn="l" defTabSz="1219170" rtl="0" eaLnBrk="1" latinLnBrk="0" hangingPunct="1">
        <a:lnSpc>
          <a:spcPct val="90000"/>
        </a:lnSpc>
        <a:spcBef>
          <a:spcPts val="667"/>
        </a:spcBef>
        <a:buFont typeface="Arial" panose="020B0604020202020204" pitchFamily="34" charset="0"/>
        <a:buChar char="•"/>
        <a:defRPr sz="2800" kern="1200">
          <a:solidFill>
            <a:schemeClr val="tx1"/>
          </a:solidFill>
          <a:latin typeface="+mn-lt"/>
          <a:ea typeface="+mn-ea"/>
          <a:cs typeface="+mn-cs"/>
        </a:defRPr>
      </a:lvl3pPr>
      <a:lvl4pPr marL="573088" indent="-303213" algn="l" defTabSz="1219170" rtl="0" eaLnBrk="1" latinLnBrk="0" hangingPunct="1">
        <a:lnSpc>
          <a:spcPct val="90000"/>
        </a:lnSpc>
        <a:spcBef>
          <a:spcPts val="667"/>
        </a:spcBef>
        <a:buFont typeface="Arial" panose="020B0604020202020204" pitchFamily="34" charset="0"/>
        <a:buChar char="•"/>
        <a:defRPr sz="2800" kern="1200">
          <a:solidFill>
            <a:schemeClr val="tx1"/>
          </a:solidFill>
          <a:latin typeface="+mn-lt"/>
          <a:ea typeface="+mn-ea"/>
          <a:cs typeface="+mn-cs"/>
        </a:defRPr>
      </a:lvl4pPr>
      <a:lvl5pPr marL="573088" indent="-303213" algn="l" defTabSz="1219170" rtl="0" eaLnBrk="1" latinLnBrk="0" hangingPunct="1">
        <a:lnSpc>
          <a:spcPct val="90000"/>
        </a:lnSpc>
        <a:spcBef>
          <a:spcPts val="667"/>
        </a:spcBef>
        <a:buFont typeface="Arial" panose="020B0604020202020204" pitchFamily="34" charset="0"/>
        <a:buChar char="•"/>
        <a:defRPr sz="28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5ACBF0"/>
          </p15:clr>
        </p15:guide>
        <p15:guide id="2" pos="8208" userDrawn="1">
          <p15:clr>
            <a:srgbClr val="5ACBF0"/>
          </p15:clr>
        </p15:guide>
        <p15:guide id="3" pos="1728" userDrawn="1">
          <p15:clr>
            <a:srgbClr val="F26B43"/>
          </p15:clr>
        </p15:guide>
        <p15:guide id="4" pos="3456" userDrawn="1">
          <p15:clr>
            <a:srgbClr val="F26B43"/>
          </p15:clr>
        </p15:guide>
        <p15:guide id="5" pos="5184" userDrawn="1">
          <p15:clr>
            <a:srgbClr val="F26B43"/>
          </p15:clr>
        </p15:guide>
        <p15:guide id="6" pos="6912" userDrawn="1">
          <p15:clr>
            <a:srgbClr val="F26B43"/>
          </p15:clr>
        </p15:guide>
        <p15:guide id="7" orient="horz" pos="1152" userDrawn="1">
          <p15:clr>
            <a:srgbClr val="F26B43"/>
          </p15:clr>
        </p15:guide>
        <p15:guide id="8" orient="horz" pos="2304" userDrawn="1">
          <p15:clr>
            <a:srgbClr val="F26B43"/>
          </p15:clr>
        </p15:guide>
        <p15:guide id="9" orient="horz" pos="3456" userDrawn="1">
          <p15:clr>
            <a:srgbClr val="F26B43"/>
          </p15:clr>
        </p15:guide>
        <p15:guide id="10" orient="horz" pos="4608" userDrawn="1">
          <p15:clr>
            <a:srgbClr val="F26B43"/>
          </p15:clr>
        </p15:guide>
        <p15:guide id="11" userDrawn="1">
          <p15:clr>
            <a:srgbClr val="F26B43"/>
          </p15:clr>
        </p15:guide>
        <p15:guide id="12" pos="8640" userDrawn="1">
          <p15:clr>
            <a:srgbClr val="F26B43"/>
          </p15:clr>
        </p15:guide>
        <p15:guide id="13" orient="horz" pos="5440" userDrawn="1">
          <p15:clr>
            <a:srgbClr val="5ACBF0"/>
          </p15:clr>
        </p15:guide>
        <p15:guide id="14" orient="horz" pos="299" userDrawn="1">
          <p15:clr>
            <a:srgbClr val="5ACBF0"/>
          </p15:clr>
        </p15:guide>
        <p15:guide id="15" orient="horz" userDrawn="1">
          <p15:clr>
            <a:srgbClr val="F26B43"/>
          </p15:clr>
        </p15:guide>
        <p15:guide id="16" orient="horz"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60.xml"/></Relationships>
</file>

<file path=ppt/slides/_rels/slide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59.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9FEDAE-CE89-354D-9BC9-3C61D25D8E39}"/>
              </a:ext>
            </a:extLst>
          </p:cNvPr>
          <p:cNvSpPr/>
          <p:nvPr/>
        </p:nvSpPr>
        <p:spPr>
          <a:xfrm>
            <a:off x="0" y="0"/>
            <a:ext cx="13715999" cy="471948"/>
          </a:xfrm>
          <a:prstGeom prst="rect">
            <a:avLst/>
          </a:prstGeom>
          <a:solidFill>
            <a:schemeClr val="bg1"/>
          </a:solidFill>
          <a:ln w="381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Freeform: Shape 12">
            <a:extLst>
              <a:ext uri="{FF2B5EF4-FFF2-40B4-BE49-F238E27FC236}">
                <a16:creationId xmlns:a16="http://schemas.microsoft.com/office/drawing/2014/main" id="{FA460AE2-0995-B14A-B54E-2C1F1581BEE0}"/>
              </a:ext>
            </a:extLst>
          </p:cNvPr>
          <p:cNvSpPr/>
          <p:nvPr/>
        </p:nvSpPr>
        <p:spPr>
          <a:xfrm>
            <a:off x="-254845" y="0"/>
            <a:ext cx="12070480" cy="9144000"/>
          </a:xfrm>
          <a:custGeom>
            <a:avLst/>
            <a:gdLst>
              <a:gd name="connsiteX0" fmla="*/ 0 w 16093973"/>
              <a:gd name="connsiteY0" fmla="*/ 0 h 10287000"/>
              <a:gd name="connsiteX1" fmla="*/ 15006610 w 16093973"/>
              <a:gd name="connsiteY1" fmla="*/ 0 h 10287000"/>
              <a:gd name="connsiteX2" fmla="*/ 15095038 w 16093973"/>
              <a:gd name="connsiteY2" fmla="*/ 195599 h 10287000"/>
              <a:gd name="connsiteX3" fmla="*/ 16093973 w 16093973"/>
              <a:gd name="connsiteY3" fmla="*/ 5143501 h 10287000"/>
              <a:gd name="connsiteX4" fmla="*/ 15095038 w 16093973"/>
              <a:gd name="connsiteY4" fmla="*/ 10091402 h 10287000"/>
              <a:gd name="connsiteX5" fmla="*/ 15006610 w 16093973"/>
              <a:gd name="connsiteY5" fmla="*/ 10287000 h 10287000"/>
              <a:gd name="connsiteX6" fmla="*/ 0 w 16093973"/>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3973" h="10287000">
                <a:moveTo>
                  <a:pt x="0" y="0"/>
                </a:moveTo>
                <a:lnTo>
                  <a:pt x="15006610" y="0"/>
                </a:lnTo>
                <a:lnTo>
                  <a:pt x="15095038" y="195599"/>
                </a:lnTo>
                <a:cubicBezTo>
                  <a:pt x="15738276" y="1716385"/>
                  <a:pt x="16093973" y="3388404"/>
                  <a:pt x="16093973" y="5143501"/>
                </a:cubicBezTo>
                <a:cubicBezTo>
                  <a:pt x="16093973" y="6898597"/>
                  <a:pt x="15738276" y="8570615"/>
                  <a:pt x="15095038" y="10091402"/>
                </a:cubicBezTo>
                <a:lnTo>
                  <a:pt x="15006610" y="10287000"/>
                </a:lnTo>
                <a:lnTo>
                  <a:pt x="0" y="10287000"/>
                </a:lnTo>
                <a:close/>
              </a:path>
            </a:pathLst>
          </a:custGeom>
          <a:solidFill>
            <a:schemeClr val="accent1"/>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9" name="Freeform: Shape 14">
            <a:extLst>
              <a:ext uri="{FF2B5EF4-FFF2-40B4-BE49-F238E27FC236}">
                <a16:creationId xmlns:a16="http://schemas.microsoft.com/office/drawing/2014/main" id="{F49A8D7F-32BB-3244-9F09-24EEAA20061A}"/>
              </a:ext>
            </a:extLst>
          </p:cNvPr>
          <p:cNvSpPr/>
          <p:nvPr/>
        </p:nvSpPr>
        <p:spPr>
          <a:xfrm>
            <a:off x="-254845" y="0"/>
            <a:ext cx="11171321" cy="9144000"/>
          </a:xfrm>
          <a:custGeom>
            <a:avLst/>
            <a:gdLst>
              <a:gd name="connsiteX0" fmla="*/ 0 w 14895095"/>
              <a:gd name="connsiteY0" fmla="*/ 0 h 10287000"/>
              <a:gd name="connsiteX1" fmla="*/ 13685884 w 14895095"/>
              <a:gd name="connsiteY1" fmla="*/ 0 h 10287000"/>
              <a:gd name="connsiteX2" fmla="*/ 13758685 w 14895095"/>
              <a:gd name="connsiteY2" fmla="*/ 142286 h 10287000"/>
              <a:gd name="connsiteX3" fmla="*/ 14895095 w 14895095"/>
              <a:gd name="connsiteY3" fmla="*/ 5143494 h 10287000"/>
              <a:gd name="connsiteX4" fmla="*/ 13758685 w 14895095"/>
              <a:gd name="connsiteY4" fmla="*/ 10144703 h 10287000"/>
              <a:gd name="connsiteX5" fmla="*/ 13685878 w 14895095"/>
              <a:gd name="connsiteY5" fmla="*/ 10287000 h 10287000"/>
              <a:gd name="connsiteX6" fmla="*/ 0 w 14895095"/>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5095" h="10287000">
                <a:moveTo>
                  <a:pt x="0" y="0"/>
                </a:moveTo>
                <a:lnTo>
                  <a:pt x="13685884" y="0"/>
                </a:lnTo>
                <a:lnTo>
                  <a:pt x="13758685" y="142286"/>
                </a:lnTo>
                <a:cubicBezTo>
                  <a:pt x="14486966" y="1655227"/>
                  <a:pt x="14895095" y="3351651"/>
                  <a:pt x="14895095" y="5143494"/>
                </a:cubicBezTo>
                <a:cubicBezTo>
                  <a:pt x="14895095" y="6935338"/>
                  <a:pt x="14486966" y="8631762"/>
                  <a:pt x="13758685" y="10144703"/>
                </a:cubicBezTo>
                <a:lnTo>
                  <a:pt x="13685878" y="10287000"/>
                </a:lnTo>
                <a:lnTo>
                  <a:pt x="0" y="10287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10" name="Freeform: Shape 16">
            <a:extLst>
              <a:ext uri="{FF2B5EF4-FFF2-40B4-BE49-F238E27FC236}">
                <a16:creationId xmlns:a16="http://schemas.microsoft.com/office/drawing/2014/main" id="{5320CFFD-265D-6B4C-B7DD-585A84B3C6E5}"/>
              </a:ext>
            </a:extLst>
          </p:cNvPr>
          <p:cNvSpPr/>
          <p:nvPr/>
        </p:nvSpPr>
        <p:spPr>
          <a:xfrm>
            <a:off x="-254845" y="0"/>
            <a:ext cx="10213865" cy="9144000"/>
          </a:xfrm>
          <a:custGeom>
            <a:avLst/>
            <a:gdLst>
              <a:gd name="connsiteX0" fmla="*/ 0 w 13618486"/>
              <a:gd name="connsiteY0" fmla="*/ 0 h 10287000"/>
              <a:gd name="connsiteX1" fmla="*/ 12231015 w 13618486"/>
              <a:gd name="connsiteY1" fmla="*/ 0 h 10287000"/>
              <a:gd name="connsiteX2" fmla="*/ 12383053 w 13618486"/>
              <a:gd name="connsiteY2" fmla="*/ 264419 h 10287000"/>
              <a:gd name="connsiteX3" fmla="*/ 13618486 w 13618486"/>
              <a:gd name="connsiteY3" fmla="*/ 5143517 h 10287000"/>
              <a:gd name="connsiteX4" fmla="*/ 12383053 w 13618486"/>
              <a:gd name="connsiteY4" fmla="*/ 10022616 h 10287000"/>
              <a:gd name="connsiteX5" fmla="*/ 12231035 w 13618486"/>
              <a:gd name="connsiteY5" fmla="*/ 10287000 h 10287000"/>
              <a:gd name="connsiteX6" fmla="*/ 0 w 13618486"/>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18486" h="10287000">
                <a:moveTo>
                  <a:pt x="0" y="0"/>
                </a:moveTo>
                <a:lnTo>
                  <a:pt x="12231015" y="0"/>
                </a:lnTo>
                <a:lnTo>
                  <a:pt x="12383053" y="264419"/>
                </a:lnTo>
                <a:cubicBezTo>
                  <a:pt x="13170944" y="1714795"/>
                  <a:pt x="13618486" y="3376892"/>
                  <a:pt x="13618486" y="5143517"/>
                </a:cubicBezTo>
                <a:cubicBezTo>
                  <a:pt x="13618486" y="6910143"/>
                  <a:pt x="13170944" y="8572239"/>
                  <a:pt x="12383053" y="10022616"/>
                </a:cubicBezTo>
                <a:lnTo>
                  <a:pt x="12231035" y="10287000"/>
                </a:lnTo>
                <a:lnTo>
                  <a:pt x="0" y="10287000"/>
                </a:lnTo>
                <a:close/>
              </a:path>
            </a:pathLst>
          </a:custGeom>
          <a:solidFill>
            <a:srgbClr val="CBE3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40" dirty="0"/>
          </a:p>
        </p:txBody>
      </p:sp>
      <p:sp>
        <p:nvSpPr>
          <p:cNvPr id="11" name="Title 1">
            <a:extLst>
              <a:ext uri="{FF2B5EF4-FFF2-40B4-BE49-F238E27FC236}">
                <a16:creationId xmlns:a16="http://schemas.microsoft.com/office/drawing/2014/main" id="{48190C20-2405-D646-A758-EA45972C1B80}"/>
              </a:ext>
            </a:extLst>
          </p:cNvPr>
          <p:cNvSpPr txBox="1">
            <a:spLocks/>
          </p:cNvSpPr>
          <p:nvPr/>
        </p:nvSpPr>
        <p:spPr>
          <a:xfrm>
            <a:off x="-795483" y="3410427"/>
            <a:ext cx="7551493" cy="3803650"/>
          </a:xfrm>
          <a:prstGeom prst="rect">
            <a:avLst/>
          </a:prstGeom>
        </p:spPr>
        <p:txBody>
          <a:bodyPr anchor="ctr"/>
          <a:lstStyle>
            <a:lvl1pPr algn="l" defTabSz="1219170" rtl="0" eaLnBrk="1" latinLnBrk="0" hangingPunct="1">
              <a:lnSpc>
                <a:spcPct val="90000"/>
              </a:lnSpc>
              <a:spcBef>
                <a:spcPct val="0"/>
              </a:spcBef>
              <a:buNone/>
              <a:defRPr sz="7200" b="1" kern="1200">
                <a:solidFill>
                  <a:schemeClr val="bg1"/>
                </a:solidFill>
                <a:latin typeface="+mj-lt"/>
                <a:ea typeface="+mj-ea"/>
                <a:cs typeface="+mj-cs"/>
              </a:defRPr>
            </a:lvl1pPr>
          </a:lstStyle>
          <a:p>
            <a:pPr>
              <a:spcBef>
                <a:spcPts val="0"/>
              </a:spcBef>
            </a:pPr>
            <a:endParaRPr lang="en-US" sz="6600" dirty="0"/>
          </a:p>
        </p:txBody>
      </p:sp>
      <p:sp>
        <p:nvSpPr>
          <p:cNvPr id="4" name="Title 1">
            <a:extLst>
              <a:ext uri="{FF2B5EF4-FFF2-40B4-BE49-F238E27FC236}">
                <a16:creationId xmlns:a16="http://schemas.microsoft.com/office/drawing/2014/main" id="{79B2559E-3DDC-300D-BFBF-1B2DD0ACA4E7}"/>
              </a:ext>
            </a:extLst>
          </p:cNvPr>
          <p:cNvSpPr txBox="1">
            <a:spLocks/>
          </p:cNvSpPr>
          <p:nvPr/>
        </p:nvSpPr>
        <p:spPr>
          <a:xfrm>
            <a:off x="-16523" y="2755876"/>
            <a:ext cx="8169923" cy="4044974"/>
          </a:xfrm>
          <a:prstGeom prst="rect">
            <a:avLst/>
          </a:prstGeom>
        </p:spPr>
        <p:txBody>
          <a:bodyPr/>
          <a:lstStyle>
            <a:lvl1pPr algn="l" defTabSz="1219170" rtl="0" eaLnBrk="1" latinLnBrk="0" hangingPunct="1">
              <a:lnSpc>
                <a:spcPct val="90000"/>
              </a:lnSpc>
              <a:spcBef>
                <a:spcPct val="0"/>
              </a:spcBef>
              <a:buNone/>
              <a:defRPr sz="5400" b="1" kern="1200">
                <a:solidFill>
                  <a:schemeClr val="tx1"/>
                </a:solidFill>
                <a:latin typeface="+mj-lt"/>
                <a:ea typeface="+mj-ea"/>
                <a:cs typeface="+mj-cs"/>
              </a:defRPr>
            </a:lvl1pPr>
          </a:lstStyle>
          <a:p>
            <a:r>
              <a:rPr lang="en-US" dirty="0">
                <a:solidFill>
                  <a:schemeClr val="bg1"/>
                </a:solidFill>
              </a:rPr>
              <a:t>Science in eCommerce: From Interviews to Success</a:t>
            </a:r>
            <a:endParaRPr lang="en-US" sz="4800" dirty="0">
              <a:solidFill>
                <a:schemeClr val="bg1"/>
              </a:solidFill>
            </a:endParaRPr>
          </a:p>
          <a:p>
            <a:endParaRPr lang="en-US" sz="3200" dirty="0">
              <a:solidFill>
                <a:schemeClr val="bg1"/>
              </a:solidFill>
            </a:endParaRPr>
          </a:p>
          <a:p>
            <a:r>
              <a:rPr lang="en-US" sz="3200" dirty="0">
                <a:solidFill>
                  <a:schemeClr val="bg1"/>
                </a:solidFill>
              </a:rPr>
              <a:t>INFORMS Connect, July 20, 2023 </a:t>
            </a:r>
          </a:p>
          <a:p>
            <a:endParaRPr lang="en-US" sz="3200" dirty="0">
              <a:solidFill>
                <a:schemeClr val="bg1"/>
              </a:solidFill>
            </a:endParaRPr>
          </a:p>
          <a:p>
            <a:r>
              <a:rPr lang="en-US" sz="3200" dirty="0">
                <a:solidFill>
                  <a:schemeClr val="bg1"/>
                </a:solidFill>
              </a:rPr>
              <a:t>Nirmit Chetwani, Manager – Science @ Amazon</a:t>
            </a:r>
          </a:p>
        </p:txBody>
      </p:sp>
    </p:spTree>
    <p:custDataLst>
      <p:tags r:id="rId1"/>
    </p:custDataLst>
    <p:extLst>
      <p:ext uri="{BB962C8B-B14F-4D97-AF65-F5344CB8AC3E}">
        <p14:creationId xmlns:p14="http://schemas.microsoft.com/office/powerpoint/2010/main" val="287523385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2537867-7425-A17F-D166-4B3A3512EDB4}"/>
              </a:ext>
            </a:extLst>
          </p:cNvPr>
          <p:cNvSpPr>
            <a:spLocks noGrp="1"/>
          </p:cNvSpPr>
          <p:nvPr>
            <p:ph type="title"/>
          </p:nvPr>
        </p:nvSpPr>
        <p:spPr>
          <a:xfrm>
            <a:off x="228600" y="3917569"/>
            <a:ext cx="4916281" cy="1582738"/>
          </a:xfrm>
        </p:spPr>
        <p:txBody>
          <a:bodyPr/>
          <a:lstStyle/>
          <a:p>
            <a:r>
              <a:rPr lang="en-US" sz="4400" dirty="0"/>
              <a:t>My “WHAT” &amp; “WHY”</a:t>
            </a:r>
          </a:p>
        </p:txBody>
      </p:sp>
      <p:sp>
        <p:nvSpPr>
          <p:cNvPr id="2" name="Title 1">
            <a:extLst>
              <a:ext uri="{FF2B5EF4-FFF2-40B4-BE49-F238E27FC236}">
                <a16:creationId xmlns:a16="http://schemas.microsoft.com/office/drawing/2014/main" id="{873D90D5-DE7F-717D-99E5-F4A4AC1269BC}"/>
              </a:ext>
            </a:extLst>
          </p:cNvPr>
          <p:cNvSpPr txBox="1">
            <a:spLocks/>
          </p:cNvSpPr>
          <p:nvPr/>
        </p:nvSpPr>
        <p:spPr>
          <a:xfrm>
            <a:off x="5786834" y="565752"/>
            <a:ext cx="7775454" cy="1491258"/>
          </a:xfrm>
          <a:prstGeom prst="rect">
            <a:avLst/>
          </a:prstGeom>
        </p:spPr>
        <p:txBody>
          <a:bodyPr vert="horz" lIns="102870" tIns="51435" rIns="102870" bIns="51435" rtlCol="0" anchor="ctr">
            <a:normAutofit/>
          </a:bodyPr>
          <a:lstStyle>
            <a:lvl1pPr algn="ctr" defTabSz="914400" rtl="0" eaLnBrk="1" latinLnBrk="0" hangingPunct="1">
              <a:lnSpc>
                <a:spcPct val="90000"/>
              </a:lnSpc>
              <a:spcBef>
                <a:spcPct val="0"/>
              </a:spcBef>
              <a:buNone/>
              <a:defRPr sz="4800" b="0" i="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algn="l" defTabSz="1028700">
              <a:defRPr/>
            </a:pPr>
            <a:r>
              <a:rPr lang="en-US" sz="4400" b="1" dirty="0">
                <a:solidFill>
                  <a:prstClr val="white"/>
                </a:solidFill>
              </a:rPr>
              <a:t>Science, Fast-paced Dev, eCommerce</a:t>
            </a:r>
          </a:p>
        </p:txBody>
      </p:sp>
      <p:sp>
        <p:nvSpPr>
          <p:cNvPr id="6" name="TextBox 5">
            <a:extLst>
              <a:ext uri="{FF2B5EF4-FFF2-40B4-BE49-F238E27FC236}">
                <a16:creationId xmlns:a16="http://schemas.microsoft.com/office/drawing/2014/main" id="{98FDD457-D86E-80F7-B720-EBDA85EC51D3}"/>
              </a:ext>
            </a:extLst>
          </p:cNvPr>
          <p:cNvSpPr txBox="1"/>
          <p:nvPr/>
        </p:nvSpPr>
        <p:spPr>
          <a:xfrm>
            <a:off x="5824278" y="2057010"/>
            <a:ext cx="7700566" cy="740471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3200" dirty="0"/>
              <a:t>Science: Love for Math, CS and its application to business</a:t>
            </a:r>
          </a:p>
          <a:p>
            <a:pPr marL="914400" lvl="1" indent="-457200">
              <a:lnSpc>
                <a:spcPct val="150000"/>
              </a:lnSpc>
              <a:buFont typeface="Arial" panose="020B0604020202020204" pitchFamily="34" charset="0"/>
              <a:buChar char="•"/>
            </a:pPr>
            <a:r>
              <a:rPr lang="en-US" sz="3200" dirty="0"/>
              <a:t>At the intersection of ML and Optimization</a:t>
            </a:r>
          </a:p>
          <a:p>
            <a:pPr marL="457200" indent="-457200">
              <a:lnSpc>
                <a:spcPct val="150000"/>
              </a:lnSpc>
              <a:buFont typeface="Arial" panose="020B0604020202020204" pitchFamily="34" charset="0"/>
              <a:buChar char="•"/>
            </a:pPr>
            <a:r>
              <a:rPr lang="en-US" sz="3200" dirty="0"/>
              <a:t>Company with a fast-paced development environment and experiment mentality</a:t>
            </a:r>
          </a:p>
          <a:p>
            <a:pPr marL="457200" indent="-457200">
              <a:lnSpc>
                <a:spcPct val="150000"/>
              </a:lnSpc>
              <a:buFont typeface="Arial" panose="020B0604020202020204" pitchFamily="34" charset="0"/>
              <a:buChar char="•"/>
            </a:pPr>
            <a:r>
              <a:rPr lang="en-US" sz="3200" dirty="0"/>
              <a:t>eCommerce due to wide-range of science applications </a:t>
            </a:r>
          </a:p>
          <a:p>
            <a:pPr marL="457200" indent="-457200">
              <a:lnSpc>
                <a:spcPct val="150000"/>
              </a:lnSpc>
              <a:buFont typeface="Arial" panose="020B0604020202020204" pitchFamily="34" charset="0"/>
              <a:buChar char="•"/>
            </a:pPr>
            <a:endParaRPr lang="en-US" sz="3200" dirty="0"/>
          </a:p>
        </p:txBody>
      </p:sp>
    </p:spTree>
    <p:extLst>
      <p:ext uri="{BB962C8B-B14F-4D97-AF65-F5344CB8AC3E}">
        <p14:creationId xmlns:p14="http://schemas.microsoft.com/office/powerpoint/2010/main" val="376895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C953A0-69B0-BC19-B7E0-ACFB21AFAADF}"/>
              </a:ext>
            </a:extLst>
          </p:cNvPr>
          <p:cNvSpPr txBox="1"/>
          <p:nvPr/>
        </p:nvSpPr>
        <p:spPr>
          <a:xfrm>
            <a:off x="3429000" y="3337173"/>
            <a:ext cx="6858000" cy="2123658"/>
          </a:xfrm>
          <a:prstGeom prst="rect">
            <a:avLst/>
          </a:prstGeom>
          <a:noFill/>
        </p:spPr>
        <p:txBody>
          <a:bodyPr wrap="square">
            <a:spAutoFit/>
          </a:bodyPr>
          <a:lstStyle/>
          <a:p>
            <a:pPr algn="ctr"/>
            <a:r>
              <a:rPr lang="en-US" sz="6600" b="1" spc="-300" dirty="0">
                <a:solidFill>
                  <a:schemeClr val="bg1"/>
                </a:solidFill>
              </a:rPr>
              <a:t>Science in eCommerce</a:t>
            </a:r>
          </a:p>
        </p:txBody>
      </p:sp>
      <p:sp>
        <p:nvSpPr>
          <p:cNvPr id="2" name="TextBox 1">
            <a:extLst>
              <a:ext uri="{FF2B5EF4-FFF2-40B4-BE49-F238E27FC236}">
                <a16:creationId xmlns:a16="http://schemas.microsoft.com/office/drawing/2014/main" id="{953B9CB3-678F-9648-83F8-0CAB50400AEB}"/>
              </a:ext>
            </a:extLst>
          </p:cNvPr>
          <p:cNvSpPr txBox="1">
            <a:spLocks/>
          </p:cNvSpPr>
          <p:nvPr/>
        </p:nvSpPr>
        <p:spPr>
          <a:xfrm>
            <a:off x="3028950" y="5397162"/>
            <a:ext cx="7658100" cy="1582737"/>
          </a:xfrm>
          <a:prstGeom prst="rect">
            <a:avLst/>
          </a:prstGeom>
          <a:noFill/>
        </p:spPr>
        <p:txBody>
          <a:bodyPr wrap="square" rtlCol="0" anchor="t">
            <a:noAutofit/>
          </a:bodyPr>
          <a:lstStyle/>
          <a:p>
            <a:pPr algn="ctr">
              <a:lnSpc>
                <a:spcPct val="150000"/>
              </a:lnSpc>
            </a:pPr>
            <a:r>
              <a:rPr lang="en-US" sz="3600" i="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Applications and How to Nail</a:t>
            </a:r>
          </a:p>
          <a:p>
            <a:pPr>
              <a:lnSpc>
                <a:spcPct val="150000"/>
              </a:lnSpc>
            </a:pPr>
            <a:endParaRPr lang="en-US" sz="3600"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Tree>
    <p:custDataLst>
      <p:tags r:id="rId1"/>
    </p:custDataLst>
    <p:extLst>
      <p:ext uri="{BB962C8B-B14F-4D97-AF65-F5344CB8AC3E}">
        <p14:creationId xmlns:p14="http://schemas.microsoft.com/office/powerpoint/2010/main" val="128399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grpId="1" nodeType="withEffect">
                                  <p:stCondLst>
                                    <p:cond delay="500"/>
                                  </p:stCondLst>
                                  <p:childTnLst>
                                    <p:animMotion origin="layout" path="M 1.25E-6 0.03889 L 1.25E-6 1.85185E-6 " pathEditMode="relative" rAng="0" ptsTypes="AA">
                                      <p:cBhvr>
                                        <p:cTn id="9" dur="500" fill="hold"/>
                                        <p:tgtEl>
                                          <p:spTgt spid="4"/>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2537867-7425-A17F-D166-4B3A3512EDB4}"/>
              </a:ext>
            </a:extLst>
          </p:cNvPr>
          <p:cNvSpPr>
            <a:spLocks noGrp="1"/>
          </p:cNvSpPr>
          <p:nvPr>
            <p:ph type="title"/>
          </p:nvPr>
        </p:nvSpPr>
        <p:spPr>
          <a:xfrm>
            <a:off x="228600" y="3917569"/>
            <a:ext cx="4916281" cy="1582738"/>
          </a:xfrm>
        </p:spPr>
        <p:txBody>
          <a:bodyPr/>
          <a:lstStyle/>
          <a:p>
            <a:r>
              <a:rPr lang="en-US" sz="4400" dirty="0"/>
              <a:t>Applications across Domains</a:t>
            </a:r>
          </a:p>
        </p:txBody>
      </p:sp>
      <p:sp>
        <p:nvSpPr>
          <p:cNvPr id="2" name="Title 1">
            <a:extLst>
              <a:ext uri="{FF2B5EF4-FFF2-40B4-BE49-F238E27FC236}">
                <a16:creationId xmlns:a16="http://schemas.microsoft.com/office/drawing/2014/main" id="{873D90D5-DE7F-717D-99E5-F4A4AC1269BC}"/>
              </a:ext>
            </a:extLst>
          </p:cNvPr>
          <p:cNvSpPr txBox="1">
            <a:spLocks/>
          </p:cNvSpPr>
          <p:nvPr/>
        </p:nvSpPr>
        <p:spPr>
          <a:xfrm>
            <a:off x="5786834" y="565752"/>
            <a:ext cx="7775454" cy="1491258"/>
          </a:xfrm>
          <a:prstGeom prst="rect">
            <a:avLst/>
          </a:prstGeom>
        </p:spPr>
        <p:txBody>
          <a:bodyPr vert="horz" lIns="102870" tIns="51435" rIns="102870" bIns="51435" rtlCol="0" anchor="ctr">
            <a:normAutofit/>
          </a:bodyPr>
          <a:lstStyle>
            <a:lvl1pPr algn="ctr" defTabSz="914400" rtl="0" eaLnBrk="1" latinLnBrk="0" hangingPunct="1">
              <a:lnSpc>
                <a:spcPct val="90000"/>
              </a:lnSpc>
              <a:spcBef>
                <a:spcPct val="0"/>
              </a:spcBef>
              <a:buNone/>
              <a:defRPr sz="4800" b="0" i="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algn="l" defTabSz="1028700">
              <a:defRPr/>
            </a:pPr>
            <a:r>
              <a:rPr lang="en-US" sz="4400" b="1" dirty="0">
                <a:solidFill>
                  <a:prstClr val="white"/>
                </a:solidFill>
              </a:rPr>
              <a:t>So many problems to solve</a:t>
            </a:r>
          </a:p>
        </p:txBody>
      </p:sp>
      <p:pic>
        <p:nvPicPr>
          <p:cNvPr id="5" name="Graphic 4">
            <a:extLst>
              <a:ext uri="{FF2B5EF4-FFF2-40B4-BE49-F238E27FC236}">
                <a16:creationId xmlns:a16="http://schemas.microsoft.com/office/drawing/2014/main" id="{978B0152-FF7D-73C9-96AE-5987AF72AA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6834" y="2057010"/>
            <a:ext cx="1828800" cy="1828800"/>
          </a:xfrm>
          <a:prstGeom prst="rect">
            <a:avLst/>
          </a:prstGeom>
        </p:spPr>
      </p:pic>
      <p:sp>
        <p:nvSpPr>
          <p:cNvPr id="7" name="TextBox 6">
            <a:extLst>
              <a:ext uri="{FF2B5EF4-FFF2-40B4-BE49-F238E27FC236}">
                <a16:creationId xmlns:a16="http://schemas.microsoft.com/office/drawing/2014/main" id="{AA0CA36B-4DCC-78F6-CA0C-F99142851B8B}"/>
              </a:ext>
            </a:extLst>
          </p:cNvPr>
          <p:cNvSpPr txBox="1"/>
          <p:nvPr/>
        </p:nvSpPr>
        <p:spPr>
          <a:xfrm>
            <a:off x="7901598" y="2186580"/>
            <a:ext cx="5660690" cy="1569660"/>
          </a:xfrm>
          <a:prstGeom prst="rect">
            <a:avLst/>
          </a:prstGeom>
          <a:noFill/>
        </p:spPr>
        <p:txBody>
          <a:bodyPr wrap="square" rtlCol="0">
            <a:spAutoFit/>
          </a:bodyPr>
          <a:lstStyle/>
          <a:p>
            <a:r>
              <a:rPr lang="en-US" sz="3200" dirty="0"/>
              <a:t>Advertising: Statistics/Experimentation, ML and Optimization</a:t>
            </a:r>
          </a:p>
        </p:txBody>
      </p:sp>
      <p:pic>
        <p:nvPicPr>
          <p:cNvPr id="12" name="Graphic 11">
            <a:extLst>
              <a:ext uri="{FF2B5EF4-FFF2-40B4-BE49-F238E27FC236}">
                <a16:creationId xmlns:a16="http://schemas.microsoft.com/office/drawing/2014/main" id="{944BE738-16DC-A4E8-36D8-212B3BEF25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86834" y="4394014"/>
            <a:ext cx="1828800" cy="1828800"/>
          </a:xfrm>
          <a:prstGeom prst="rect">
            <a:avLst/>
          </a:prstGeom>
        </p:spPr>
      </p:pic>
      <p:sp>
        <p:nvSpPr>
          <p:cNvPr id="14" name="TextBox 13">
            <a:extLst>
              <a:ext uri="{FF2B5EF4-FFF2-40B4-BE49-F238E27FC236}">
                <a16:creationId xmlns:a16="http://schemas.microsoft.com/office/drawing/2014/main" id="{C1D03A2A-F858-2D72-1275-61C4BAB17777}"/>
              </a:ext>
            </a:extLst>
          </p:cNvPr>
          <p:cNvSpPr txBox="1"/>
          <p:nvPr/>
        </p:nvSpPr>
        <p:spPr>
          <a:xfrm>
            <a:off x="7826710" y="4769805"/>
            <a:ext cx="5660690" cy="1077218"/>
          </a:xfrm>
          <a:prstGeom prst="rect">
            <a:avLst/>
          </a:prstGeom>
          <a:noFill/>
        </p:spPr>
        <p:txBody>
          <a:bodyPr wrap="square" rtlCol="0">
            <a:spAutoFit/>
          </a:bodyPr>
          <a:lstStyle/>
          <a:p>
            <a:r>
              <a:rPr lang="en-US" sz="3200" dirty="0"/>
              <a:t>Operations: ML, Optimization, Simulation</a:t>
            </a:r>
          </a:p>
        </p:txBody>
      </p:sp>
      <p:pic>
        <p:nvPicPr>
          <p:cNvPr id="18" name="Graphic 17">
            <a:extLst>
              <a:ext uri="{FF2B5EF4-FFF2-40B4-BE49-F238E27FC236}">
                <a16:creationId xmlns:a16="http://schemas.microsoft.com/office/drawing/2014/main" id="{D060CFDF-57AA-DAA2-CD69-B01D0E6327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47925" y="6749448"/>
            <a:ext cx="1847230" cy="1847230"/>
          </a:xfrm>
          <a:prstGeom prst="rect">
            <a:avLst/>
          </a:prstGeom>
        </p:spPr>
      </p:pic>
      <p:sp>
        <p:nvSpPr>
          <p:cNvPr id="19" name="TextBox 18">
            <a:extLst>
              <a:ext uri="{FF2B5EF4-FFF2-40B4-BE49-F238E27FC236}">
                <a16:creationId xmlns:a16="http://schemas.microsoft.com/office/drawing/2014/main" id="{6486BF5E-FD75-60CA-378F-F96D771B83DD}"/>
              </a:ext>
            </a:extLst>
          </p:cNvPr>
          <p:cNvSpPr txBox="1"/>
          <p:nvPr/>
        </p:nvSpPr>
        <p:spPr>
          <a:xfrm>
            <a:off x="7901598" y="6888233"/>
            <a:ext cx="5660690" cy="1569660"/>
          </a:xfrm>
          <a:prstGeom prst="rect">
            <a:avLst/>
          </a:prstGeom>
          <a:noFill/>
        </p:spPr>
        <p:txBody>
          <a:bodyPr wrap="square" rtlCol="0">
            <a:spAutoFit/>
          </a:bodyPr>
          <a:lstStyle/>
          <a:p>
            <a:r>
              <a:rPr lang="en-US" sz="3200" dirty="0"/>
              <a:t>Product: Statistics/Experimentation, Optimization, ML</a:t>
            </a:r>
          </a:p>
        </p:txBody>
      </p:sp>
    </p:spTree>
    <p:extLst>
      <p:ext uri="{BB962C8B-B14F-4D97-AF65-F5344CB8AC3E}">
        <p14:creationId xmlns:p14="http://schemas.microsoft.com/office/powerpoint/2010/main" val="185055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2537867-7425-A17F-D166-4B3A3512EDB4}"/>
              </a:ext>
            </a:extLst>
          </p:cNvPr>
          <p:cNvSpPr>
            <a:spLocks noGrp="1"/>
          </p:cNvSpPr>
          <p:nvPr>
            <p:ph type="title"/>
          </p:nvPr>
        </p:nvSpPr>
        <p:spPr>
          <a:xfrm>
            <a:off x="228600" y="3917569"/>
            <a:ext cx="4916281" cy="1582738"/>
          </a:xfrm>
        </p:spPr>
        <p:txBody>
          <a:bodyPr/>
          <a:lstStyle/>
          <a:p>
            <a:r>
              <a:rPr lang="en-US" sz="4400" dirty="0"/>
              <a:t>Deep Dive on Last-mile ML</a:t>
            </a:r>
          </a:p>
        </p:txBody>
      </p:sp>
      <p:sp>
        <p:nvSpPr>
          <p:cNvPr id="2" name="Title 1">
            <a:extLst>
              <a:ext uri="{FF2B5EF4-FFF2-40B4-BE49-F238E27FC236}">
                <a16:creationId xmlns:a16="http://schemas.microsoft.com/office/drawing/2014/main" id="{873D90D5-DE7F-717D-99E5-F4A4AC1269BC}"/>
              </a:ext>
            </a:extLst>
          </p:cNvPr>
          <p:cNvSpPr txBox="1">
            <a:spLocks/>
          </p:cNvSpPr>
          <p:nvPr/>
        </p:nvSpPr>
        <p:spPr>
          <a:xfrm>
            <a:off x="5786834" y="565752"/>
            <a:ext cx="7775454" cy="1491258"/>
          </a:xfrm>
          <a:prstGeom prst="rect">
            <a:avLst/>
          </a:prstGeom>
        </p:spPr>
        <p:txBody>
          <a:bodyPr vert="horz" lIns="102870" tIns="51435" rIns="102870" bIns="51435" rtlCol="0" anchor="ctr">
            <a:normAutofit/>
          </a:bodyPr>
          <a:lstStyle>
            <a:lvl1pPr algn="ctr" defTabSz="914400" rtl="0" eaLnBrk="1" latinLnBrk="0" hangingPunct="1">
              <a:lnSpc>
                <a:spcPct val="90000"/>
              </a:lnSpc>
              <a:spcBef>
                <a:spcPct val="0"/>
              </a:spcBef>
              <a:buNone/>
              <a:defRPr sz="4800" b="0" i="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algn="l" defTabSz="1028700">
              <a:defRPr/>
            </a:pPr>
            <a:r>
              <a:rPr lang="en-US" sz="4400" b="1" dirty="0">
                <a:solidFill>
                  <a:prstClr val="white"/>
                </a:solidFill>
              </a:rPr>
              <a:t>Last-Mile @ Amazon is $$</a:t>
            </a:r>
          </a:p>
        </p:txBody>
      </p:sp>
      <p:pic>
        <p:nvPicPr>
          <p:cNvPr id="11" name="Picture 10">
            <a:extLst>
              <a:ext uri="{FF2B5EF4-FFF2-40B4-BE49-F238E27FC236}">
                <a16:creationId xmlns:a16="http://schemas.microsoft.com/office/drawing/2014/main" id="{15E43622-55E6-CAFD-B45F-2F1284948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228850"/>
            <a:ext cx="7772400" cy="5810556"/>
          </a:xfrm>
          <a:prstGeom prst="rect">
            <a:avLst/>
          </a:prstGeom>
        </p:spPr>
      </p:pic>
    </p:spTree>
    <p:extLst>
      <p:ext uri="{BB962C8B-B14F-4D97-AF65-F5344CB8AC3E}">
        <p14:creationId xmlns:p14="http://schemas.microsoft.com/office/powerpoint/2010/main" val="140720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2537867-7425-A17F-D166-4B3A3512EDB4}"/>
              </a:ext>
            </a:extLst>
          </p:cNvPr>
          <p:cNvSpPr>
            <a:spLocks noGrp="1"/>
          </p:cNvSpPr>
          <p:nvPr>
            <p:ph type="title"/>
          </p:nvPr>
        </p:nvSpPr>
        <p:spPr>
          <a:xfrm>
            <a:off x="228600" y="3917569"/>
            <a:ext cx="4916281" cy="1582738"/>
          </a:xfrm>
        </p:spPr>
        <p:txBody>
          <a:bodyPr/>
          <a:lstStyle/>
          <a:p>
            <a:r>
              <a:rPr lang="en-US" sz="4400" dirty="0"/>
              <a:t>Tips to Get In: From the Other Side</a:t>
            </a:r>
          </a:p>
        </p:txBody>
      </p:sp>
      <p:sp>
        <p:nvSpPr>
          <p:cNvPr id="2" name="Title 1">
            <a:extLst>
              <a:ext uri="{FF2B5EF4-FFF2-40B4-BE49-F238E27FC236}">
                <a16:creationId xmlns:a16="http://schemas.microsoft.com/office/drawing/2014/main" id="{873D90D5-DE7F-717D-99E5-F4A4AC1269BC}"/>
              </a:ext>
            </a:extLst>
          </p:cNvPr>
          <p:cNvSpPr txBox="1">
            <a:spLocks/>
          </p:cNvSpPr>
          <p:nvPr/>
        </p:nvSpPr>
        <p:spPr>
          <a:xfrm>
            <a:off x="5786834" y="565752"/>
            <a:ext cx="7775454" cy="1491258"/>
          </a:xfrm>
          <a:prstGeom prst="rect">
            <a:avLst/>
          </a:prstGeom>
        </p:spPr>
        <p:txBody>
          <a:bodyPr vert="horz" lIns="102870" tIns="51435" rIns="102870" bIns="51435" rtlCol="0" anchor="ctr">
            <a:normAutofit/>
          </a:bodyPr>
          <a:lstStyle>
            <a:lvl1pPr algn="ctr" defTabSz="914400" rtl="0" eaLnBrk="1" latinLnBrk="0" hangingPunct="1">
              <a:lnSpc>
                <a:spcPct val="90000"/>
              </a:lnSpc>
              <a:spcBef>
                <a:spcPct val="0"/>
              </a:spcBef>
              <a:buNone/>
              <a:defRPr sz="4800" b="0" i="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algn="l" defTabSz="1028700">
              <a:defRPr/>
            </a:pPr>
            <a:r>
              <a:rPr lang="en-US" sz="4400" b="1" dirty="0">
                <a:solidFill>
                  <a:prstClr val="white"/>
                </a:solidFill>
              </a:rPr>
              <a:t>Functional &amp; Behavioral</a:t>
            </a:r>
          </a:p>
        </p:txBody>
      </p:sp>
      <p:pic>
        <p:nvPicPr>
          <p:cNvPr id="4" name="Graphic 3">
            <a:extLst>
              <a:ext uri="{FF2B5EF4-FFF2-40B4-BE49-F238E27FC236}">
                <a16:creationId xmlns:a16="http://schemas.microsoft.com/office/drawing/2014/main" id="{10AAEF64-4A9F-42D5-DA6C-A2927D324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6833" y="1863007"/>
            <a:ext cx="1356917" cy="1356917"/>
          </a:xfrm>
          <a:prstGeom prst="rect">
            <a:avLst/>
          </a:prstGeom>
        </p:spPr>
      </p:pic>
      <p:sp>
        <p:nvSpPr>
          <p:cNvPr id="6" name="TextBox 5">
            <a:extLst>
              <a:ext uri="{FF2B5EF4-FFF2-40B4-BE49-F238E27FC236}">
                <a16:creationId xmlns:a16="http://schemas.microsoft.com/office/drawing/2014/main" id="{5F83BF47-F6FB-2D0A-015D-C609B9F493A1}"/>
              </a:ext>
            </a:extLst>
          </p:cNvPr>
          <p:cNvSpPr txBox="1"/>
          <p:nvPr/>
        </p:nvSpPr>
        <p:spPr>
          <a:xfrm>
            <a:off x="7278092" y="2050283"/>
            <a:ext cx="4689139" cy="584775"/>
          </a:xfrm>
          <a:prstGeom prst="rect">
            <a:avLst/>
          </a:prstGeom>
          <a:noFill/>
        </p:spPr>
        <p:txBody>
          <a:bodyPr wrap="square" rtlCol="0">
            <a:spAutoFit/>
          </a:bodyPr>
          <a:lstStyle/>
          <a:p>
            <a:r>
              <a:rPr lang="en-US" sz="3200" dirty="0"/>
              <a:t>Science Breadth</a:t>
            </a:r>
          </a:p>
        </p:txBody>
      </p:sp>
      <p:pic>
        <p:nvPicPr>
          <p:cNvPr id="10" name="Graphic 9">
            <a:extLst>
              <a:ext uri="{FF2B5EF4-FFF2-40B4-BE49-F238E27FC236}">
                <a16:creationId xmlns:a16="http://schemas.microsoft.com/office/drawing/2014/main" id="{65C75FEA-560E-EF2B-DD4D-258E3F1F57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86832" y="3315940"/>
            <a:ext cx="1356917" cy="1356917"/>
          </a:xfrm>
          <a:prstGeom prst="rect">
            <a:avLst/>
          </a:prstGeom>
        </p:spPr>
      </p:pic>
      <p:sp>
        <p:nvSpPr>
          <p:cNvPr id="11" name="TextBox 10">
            <a:extLst>
              <a:ext uri="{FF2B5EF4-FFF2-40B4-BE49-F238E27FC236}">
                <a16:creationId xmlns:a16="http://schemas.microsoft.com/office/drawing/2014/main" id="{D315EEC8-E801-21AA-F6EE-B0BCDB0CFCBE}"/>
              </a:ext>
            </a:extLst>
          </p:cNvPr>
          <p:cNvSpPr txBox="1"/>
          <p:nvPr/>
        </p:nvSpPr>
        <p:spPr>
          <a:xfrm>
            <a:off x="7278091" y="3625181"/>
            <a:ext cx="4689139" cy="584775"/>
          </a:xfrm>
          <a:prstGeom prst="rect">
            <a:avLst/>
          </a:prstGeom>
          <a:noFill/>
        </p:spPr>
        <p:txBody>
          <a:bodyPr wrap="square" rtlCol="0">
            <a:spAutoFit/>
          </a:bodyPr>
          <a:lstStyle/>
          <a:p>
            <a:r>
              <a:rPr lang="en-US" sz="3200" dirty="0"/>
              <a:t>Science Depth</a:t>
            </a:r>
          </a:p>
        </p:txBody>
      </p:sp>
      <p:pic>
        <p:nvPicPr>
          <p:cNvPr id="15" name="Graphic 14">
            <a:extLst>
              <a:ext uri="{FF2B5EF4-FFF2-40B4-BE49-F238E27FC236}">
                <a16:creationId xmlns:a16="http://schemas.microsoft.com/office/drawing/2014/main" id="{874267B9-EB45-36CD-2CCC-FCB2FB7734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6832" y="4768873"/>
            <a:ext cx="1356916" cy="1356916"/>
          </a:xfrm>
          <a:prstGeom prst="rect">
            <a:avLst/>
          </a:prstGeom>
        </p:spPr>
      </p:pic>
      <p:sp>
        <p:nvSpPr>
          <p:cNvPr id="16" name="TextBox 15">
            <a:extLst>
              <a:ext uri="{FF2B5EF4-FFF2-40B4-BE49-F238E27FC236}">
                <a16:creationId xmlns:a16="http://schemas.microsoft.com/office/drawing/2014/main" id="{E7DB817B-69AE-72E6-70B3-6FB61DE1C1D5}"/>
              </a:ext>
            </a:extLst>
          </p:cNvPr>
          <p:cNvSpPr txBox="1"/>
          <p:nvPr/>
        </p:nvSpPr>
        <p:spPr>
          <a:xfrm>
            <a:off x="7329990" y="4908722"/>
            <a:ext cx="4689139" cy="1077218"/>
          </a:xfrm>
          <a:prstGeom prst="rect">
            <a:avLst/>
          </a:prstGeom>
          <a:noFill/>
        </p:spPr>
        <p:txBody>
          <a:bodyPr wrap="square" rtlCol="0">
            <a:spAutoFit/>
          </a:bodyPr>
          <a:lstStyle/>
          <a:p>
            <a:r>
              <a:rPr lang="en-US" sz="3200" dirty="0"/>
              <a:t>Science Application to Business</a:t>
            </a:r>
          </a:p>
        </p:txBody>
      </p:sp>
      <p:pic>
        <p:nvPicPr>
          <p:cNvPr id="20" name="Graphic 19">
            <a:extLst>
              <a:ext uri="{FF2B5EF4-FFF2-40B4-BE49-F238E27FC236}">
                <a16:creationId xmlns:a16="http://schemas.microsoft.com/office/drawing/2014/main" id="{CF27D2AE-D77C-177C-875A-AF10AC7E55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86832" y="6221805"/>
            <a:ext cx="1356916" cy="1356916"/>
          </a:xfrm>
          <a:prstGeom prst="rect">
            <a:avLst/>
          </a:prstGeom>
        </p:spPr>
      </p:pic>
      <p:sp>
        <p:nvSpPr>
          <p:cNvPr id="21" name="TextBox 20">
            <a:extLst>
              <a:ext uri="{FF2B5EF4-FFF2-40B4-BE49-F238E27FC236}">
                <a16:creationId xmlns:a16="http://schemas.microsoft.com/office/drawing/2014/main" id="{3D6B323B-5858-D1B2-31C7-A76CABD602BA}"/>
              </a:ext>
            </a:extLst>
          </p:cNvPr>
          <p:cNvSpPr txBox="1"/>
          <p:nvPr/>
        </p:nvSpPr>
        <p:spPr>
          <a:xfrm>
            <a:off x="7329990" y="6607875"/>
            <a:ext cx="4689139" cy="584775"/>
          </a:xfrm>
          <a:prstGeom prst="rect">
            <a:avLst/>
          </a:prstGeom>
          <a:noFill/>
        </p:spPr>
        <p:txBody>
          <a:bodyPr wrap="square" rtlCol="0">
            <a:spAutoFit/>
          </a:bodyPr>
          <a:lstStyle/>
          <a:p>
            <a:r>
              <a:rPr lang="en-US" sz="3200" dirty="0"/>
              <a:t>Coding/Scripting</a:t>
            </a:r>
          </a:p>
        </p:txBody>
      </p:sp>
      <p:pic>
        <p:nvPicPr>
          <p:cNvPr id="23" name="Graphic 22">
            <a:extLst>
              <a:ext uri="{FF2B5EF4-FFF2-40B4-BE49-F238E27FC236}">
                <a16:creationId xmlns:a16="http://schemas.microsoft.com/office/drawing/2014/main" id="{6AB9E062-67FD-204C-71A1-88F57B6054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86832" y="7674737"/>
            <a:ext cx="1356916" cy="1356916"/>
          </a:xfrm>
          <a:prstGeom prst="rect">
            <a:avLst/>
          </a:prstGeom>
        </p:spPr>
      </p:pic>
      <p:sp>
        <p:nvSpPr>
          <p:cNvPr id="24" name="TextBox 23">
            <a:extLst>
              <a:ext uri="{FF2B5EF4-FFF2-40B4-BE49-F238E27FC236}">
                <a16:creationId xmlns:a16="http://schemas.microsoft.com/office/drawing/2014/main" id="{A2058F21-E04C-EBF6-0AA4-D4667388ED4B}"/>
              </a:ext>
            </a:extLst>
          </p:cNvPr>
          <p:cNvSpPr txBox="1"/>
          <p:nvPr/>
        </p:nvSpPr>
        <p:spPr>
          <a:xfrm>
            <a:off x="7329990" y="8060807"/>
            <a:ext cx="4689139" cy="584775"/>
          </a:xfrm>
          <a:prstGeom prst="rect">
            <a:avLst/>
          </a:prstGeom>
          <a:noFill/>
        </p:spPr>
        <p:txBody>
          <a:bodyPr wrap="square" rtlCol="0">
            <a:spAutoFit/>
          </a:bodyPr>
          <a:lstStyle/>
          <a:p>
            <a:r>
              <a:rPr lang="en-US" sz="3200" dirty="0"/>
              <a:t>Know Your Company</a:t>
            </a:r>
          </a:p>
        </p:txBody>
      </p:sp>
    </p:spTree>
    <p:extLst>
      <p:ext uri="{BB962C8B-B14F-4D97-AF65-F5344CB8AC3E}">
        <p14:creationId xmlns:p14="http://schemas.microsoft.com/office/powerpoint/2010/main" val="359774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2537867-7425-A17F-D166-4B3A3512EDB4}"/>
              </a:ext>
            </a:extLst>
          </p:cNvPr>
          <p:cNvSpPr>
            <a:spLocks noGrp="1"/>
          </p:cNvSpPr>
          <p:nvPr>
            <p:ph type="title"/>
          </p:nvPr>
        </p:nvSpPr>
        <p:spPr>
          <a:xfrm>
            <a:off x="228600" y="3917569"/>
            <a:ext cx="4916281" cy="1582738"/>
          </a:xfrm>
        </p:spPr>
        <p:txBody>
          <a:bodyPr/>
          <a:lstStyle/>
          <a:p>
            <a:r>
              <a:rPr lang="en-US" sz="4400" dirty="0"/>
              <a:t>Tips to Succeed</a:t>
            </a:r>
          </a:p>
        </p:txBody>
      </p:sp>
      <p:sp>
        <p:nvSpPr>
          <p:cNvPr id="2" name="Title 1">
            <a:extLst>
              <a:ext uri="{FF2B5EF4-FFF2-40B4-BE49-F238E27FC236}">
                <a16:creationId xmlns:a16="http://schemas.microsoft.com/office/drawing/2014/main" id="{873D90D5-DE7F-717D-99E5-F4A4AC1269BC}"/>
              </a:ext>
            </a:extLst>
          </p:cNvPr>
          <p:cNvSpPr txBox="1">
            <a:spLocks/>
          </p:cNvSpPr>
          <p:nvPr/>
        </p:nvSpPr>
        <p:spPr>
          <a:xfrm>
            <a:off x="5786834" y="565752"/>
            <a:ext cx="7775454" cy="1491258"/>
          </a:xfrm>
          <a:prstGeom prst="rect">
            <a:avLst/>
          </a:prstGeom>
        </p:spPr>
        <p:txBody>
          <a:bodyPr vert="horz" lIns="102870" tIns="51435" rIns="102870" bIns="51435" rtlCol="0" anchor="ctr">
            <a:normAutofit/>
          </a:bodyPr>
          <a:lstStyle>
            <a:lvl1pPr algn="ctr" defTabSz="914400" rtl="0" eaLnBrk="1" latinLnBrk="0" hangingPunct="1">
              <a:lnSpc>
                <a:spcPct val="90000"/>
              </a:lnSpc>
              <a:spcBef>
                <a:spcPct val="0"/>
              </a:spcBef>
              <a:buNone/>
              <a:defRPr sz="4800" b="0" i="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algn="l" defTabSz="1028700">
              <a:defRPr/>
            </a:pPr>
            <a:r>
              <a:rPr lang="en-US" sz="4400" b="1" dirty="0">
                <a:solidFill>
                  <a:prstClr val="white"/>
                </a:solidFill>
              </a:rPr>
              <a:t>Understand &amp; Simplify </a:t>
            </a:r>
          </a:p>
        </p:txBody>
      </p:sp>
      <p:sp>
        <p:nvSpPr>
          <p:cNvPr id="6" name="TextBox 5">
            <a:extLst>
              <a:ext uri="{FF2B5EF4-FFF2-40B4-BE49-F238E27FC236}">
                <a16:creationId xmlns:a16="http://schemas.microsoft.com/office/drawing/2014/main" id="{5F83BF47-F6FB-2D0A-015D-C609B9F493A1}"/>
              </a:ext>
            </a:extLst>
          </p:cNvPr>
          <p:cNvSpPr txBox="1"/>
          <p:nvPr/>
        </p:nvSpPr>
        <p:spPr>
          <a:xfrm>
            <a:off x="7754341" y="2138100"/>
            <a:ext cx="4689139" cy="1077218"/>
          </a:xfrm>
          <a:prstGeom prst="rect">
            <a:avLst/>
          </a:prstGeom>
          <a:noFill/>
        </p:spPr>
        <p:txBody>
          <a:bodyPr wrap="square" rtlCol="0">
            <a:spAutoFit/>
          </a:bodyPr>
          <a:lstStyle/>
          <a:p>
            <a:r>
              <a:rPr lang="en-US" sz="3200" dirty="0"/>
              <a:t>Solve the right problem: Want &lt;&gt; Need</a:t>
            </a:r>
          </a:p>
        </p:txBody>
      </p:sp>
      <p:sp>
        <p:nvSpPr>
          <p:cNvPr id="11" name="TextBox 10">
            <a:extLst>
              <a:ext uri="{FF2B5EF4-FFF2-40B4-BE49-F238E27FC236}">
                <a16:creationId xmlns:a16="http://schemas.microsoft.com/office/drawing/2014/main" id="{D315EEC8-E801-21AA-F6EE-B0BCDB0CFCBE}"/>
              </a:ext>
            </a:extLst>
          </p:cNvPr>
          <p:cNvSpPr txBox="1"/>
          <p:nvPr/>
        </p:nvSpPr>
        <p:spPr>
          <a:xfrm>
            <a:off x="7754341" y="3958506"/>
            <a:ext cx="4689139" cy="1077218"/>
          </a:xfrm>
          <a:prstGeom prst="rect">
            <a:avLst/>
          </a:prstGeom>
          <a:noFill/>
        </p:spPr>
        <p:txBody>
          <a:bodyPr wrap="square" rtlCol="0">
            <a:spAutoFit/>
          </a:bodyPr>
          <a:lstStyle/>
          <a:p>
            <a:r>
              <a:rPr lang="en-US" sz="3200" dirty="0"/>
              <a:t>Find your niche, and play to your strengths</a:t>
            </a:r>
          </a:p>
        </p:txBody>
      </p:sp>
      <p:sp>
        <p:nvSpPr>
          <p:cNvPr id="16" name="TextBox 15">
            <a:extLst>
              <a:ext uri="{FF2B5EF4-FFF2-40B4-BE49-F238E27FC236}">
                <a16:creationId xmlns:a16="http://schemas.microsoft.com/office/drawing/2014/main" id="{E7DB817B-69AE-72E6-70B3-6FB61DE1C1D5}"/>
              </a:ext>
            </a:extLst>
          </p:cNvPr>
          <p:cNvSpPr txBox="1"/>
          <p:nvPr/>
        </p:nvSpPr>
        <p:spPr>
          <a:xfrm>
            <a:off x="7806241" y="5749207"/>
            <a:ext cx="4689139" cy="1077218"/>
          </a:xfrm>
          <a:prstGeom prst="rect">
            <a:avLst/>
          </a:prstGeom>
          <a:noFill/>
        </p:spPr>
        <p:txBody>
          <a:bodyPr wrap="square" rtlCol="0">
            <a:spAutoFit/>
          </a:bodyPr>
          <a:lstStyle/>
          <a:p>
            <a:r>
              <a:rPr lang="en-US" sz="3200" dirty="0"/>
              <a:t>Balance Speed with Quality</a:t>
            </a:r>
          </a:p>
        </p:txBody>
      </p:sp>
      <p:sp>
        <p:nvSpPr>
          <p:cNvPr id="21" name="TextBox 20">
            <a:extLst>
              <a:ext uri="{FF2B5EF4-FFF2-40B4-BE49-F238E27FC236}">
                <a16:creationId xmlns:a16="http://schemas.microsoft.com/office/drawing/2014/main" id="{3D6B323B-5858-D1B2-31C7-A76CABD602BA}"/>
              </a:ext>
            </a:extLst>
          </p:cNvPr>
          <p:cNvSpPr txBox="1"/>
          <p:nvPr/>
        </p:nvSpPr>
        <p:spPr>
          <a:xfrm>
            <a:off x="7806241" y="7539908"/>
            <a:ext cx="5890710" cy="1077218"/>
          </a:xfrm>
          <a:prstGeom prst="rect">
            <a:avLst/>
          </a:prstGeom>
          <a:noFill/>
        </p:spPr>
        <p:txBody>
          <a:bodyPr wrap="square" rtlCol="0">
            <a:spAutoFit/>
          </a:bodyPr>
          <a:lstStyle/>
          <a:p>
            <a:r>
              <a:rPr lang="en-US" sz="3200" dirty="0"/>
              <a:t>Build Systems that are Upstream/Downstream Aware</a:t>
            </a:r>
          </a:p>
        </p:txBody>
      </p:sp>
      <p:pic>
        <p:nvPicPr>
          <p:cNvPr id="5" name="Graphic 4">
            <a:extLst>
              <a:ext uri="{FF2B5EF4-FFF2-40B4-BE49-F238E27FC236}">
                <a16:creationId xmlns:a16="http://schemas.microsoft.com/office/drawing/2014/main" id="{05D82827-7DDD-098D-A9CB-96CF91AC42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3034" y="1929629"/>
            <a:ext cx="1575016" cy="1575016"/>
          </a:xfrm>
          <a:prstGeom prst="rect">
            <a:avLst/>
          </a:prstGeom>
        </p:spPr>
      </p:pic>
      <p:pic>
        <p:nvPicPr>
          <p:cNvPr id="9" name="Graphic 8">
            <a:extLst>
              <a:ext uri="{FF2B5EF4-FFF2-40B4-BE49-F238E27FC236}">
                <a16:creationId xmlns:a16="http://schemas.microsoft.com/office/drawing/2014/main" id="{5BCAFB16-A358-1106-A6D2-18EA591DBF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83034" y="3709607"/>
            <a:ext cx="1575016" cy="1575016"/>
          </a:xfrm>
          <a:prstGeom prst="rect">
            <a:avLst/>
          </a:prstGeom>
        </p:spPr>
      </p:pic>
      <p:pic>
        <p:nvPicPr>
          <p:cNvPr id="13" name="Graphic 12">
            <a:extLst>
              <a:ext uri="{FF2B5EF4-FFF2-40B4-BE49-F238E27FC236}">
                <a16:creationId xmlns:a16="http://schemas.microsoft.com/office/drawing/2014/main" id="{19D562A3-2F3C-01AF-B1D7-64CB9DE960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83035" y="5500308"/>
            <a:ext cx="1575016" cy="1575016"/>
          </a:xfrm>
          <a:prstGeom prst="rect">
            <a:avLst/>
          </a:prstGeom>
        </p:spPr>
      </p:pic>
      <p:pic>
        <p:nvPicPr>
          <p:cNvPr id="17" name="Graphic 16">
            <a:extLst>
              <a:ext uri="{FF2B5EF4-FFF2-40B4-BE49-F238E27FC236}">
                <a16:creationId xmlns:a16="http://schemas.microsoft.com/office/drawing/2014/main" id="{505E05A5-90EE-1A0B-79DB-1908A7110E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83034" y="7280286"/>
            <a:ext cx="1582738" cy="1582738"/>
          </a:xfrm>
          <a:prstGeom prst="rect">
            <a:avLst/>
          </a:prstGeom>
        </p:spPr>
      </p:pic>
    </p:spTree>
    <p:extLst>
      <p:ext uri="{BB962C8B-B14F-4D97-AF65-F5344CB8AC3E}">
        <p14:creationId xmlns:p14="http://schemas.microsoft.com/office/powerpoint/2010/main" val="339138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775A0FF-71DE-14A7-C308-B6FAE0025E09}"/>
              </a:ext>
            </a:extLst>
          </p:cNvPr>
          <p:cNvSpPr>
            <a:spLocks noGrp="1"/>
          </p:cNvSpPr>
          <p:nvPr>
            <p:ph type="title"/>
          </p:nvPr>
        </p:nvSpPr>
        <p:spPr>
          <a:xfrm>
            <a:off x="220895" y="2158358"/>
            <a:ext cx="7722715" cy="3131552"/>
          </a:xfrm>
        </p:spPr>
        <p:txBody>
          <a:bodyPr/>
          <a:lstStyle/>
          <a:p>
            <a:r>
              <a:rPr lang="en-US" dirty="0"/>
              <a:t>Questions? </a:t>
            </a:r>
            <a:endParaRPr lang="en-US" sz="4800" dirty="0"/>
          </a:p>
        </p:txBody>
      </p:sp>
    </p:spTree>
    <p:custDataLst>
      <p:tags r:id="rId1"/>
    </p:custDataLst>
    <p:extLst>
      <p:ext uri="{BB962C8B-B14F-4D97-AF65-F5344CB8AC3E}">
        <p14:creationId xmlns:p14="http://schemas.microsoft.com/office/powerpoint/2010/main" val="9488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C953A0-69B0-BC19-B7E0-ACFB21AFAADF}"/>
              </a:ext>
            </a:extLst>
          </p:cNvPr>
          <p:cNvSpPr txBox="1"/>
          <p:nvPr/>
        </p:nvSpPr>
        <p:spPr>
          <a:xfrm>
            <a:off x="3282694" y="3971835"/>
            <a:ext cx="6858000" cy="1107996"/>
          </a:xfrm>
          <a:prstGeom prst="rect">
            <a:avLst/>
          </a:prstGeom>
          <a:noFill/>
        </p:spPr>
        <p:txBody>
          <a:bodyPr wrap="square">
            <a:spAutoFit/>
          </a:bodyPr>
          <a:lstStyle/>
          <a:p>
            <a:pPr algn="ctr"/>
            <a:r>
              <a:rPr lang="en-US" sz="6600" b="1" spc="-300" dirty="0">
                <a:solidFill>
                  <a:schemeClr val="bg1"/>
                </a:solidFill>
              </a:rPr>
              <a:t>Agenda</a:t>
            </a:r>
          </a:p>
        </p:txBody>
      </p:sp>
    </p:spTree>
    <p:custDataLst>
      <p:tags r:id="rId1"/>
    </p:custDataLst>
    <p:extLst>
      <p:ext uri="{BB962C8B-B14F-4D97-AF65-F5344CB8AC3E}">
        <p14:creationId xmlns:p14="http://schemas.microsoft.com/office/powerpoint/2010/main" val="211908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grpId="1" nodeType="withEffect">
                                  <p:stCondLst>
                                    <p:cond delay="500"/>
                                  </p:stCondLst>
                                  <p:childTnLst>
                                    <p:animMotion origin="layout" path="M 1.25E-6 0.03889 L 1.25E-6 1.85185E-6 " pathEditMode="relative" rAng="0" ptsTypes="AA">
                                      <p:cBhvr>
                                        <p:cTn id="9" dur="500" fill="hold"/>
                                        <p:tgtEl>
                                          <p:spTgt spid="4"/>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B4C82-B1C9-4844-8D44-B6CDF22987F0}"/>
              </a:ext>
            </a:extLst>
          </p:cNvPr>
          <p:cNvSpPr/>
          <p:nvPr/>
        </p:nvSpPr>
        <p:spPr>
          <a:xfrm>
            <a:off x="1042686" y="1040488"/>
            <a:ext cx="11630628" cy="7063024"/>
          </a:xfrm>
          <a:prstGeom prst="rect">
            <a:avLst/>
          </a:prstGeom>
        </p:spPr>
        <p:txBody>
          <a:bodyPr wrap="square">
            <a:spAutoFit/>
          </a:bodyPr>
          <a:lstStyle/>
          <a:p>
            <a:pPr marL="385763" indent="-385763">
              <a:lnSpc>
                <a:spcPct val="140000"/>
              </a:lnSpc>
              <a:spcBef>
                <a:spcPts val="225"/>
              </a:spcBef>
              <a:buFont typeface="Symbol" panose="05050102010706020507" pitchFamily="18" charset="2"/>
              <a:buChar char=""/>
            </a:pPr>
            <a:r>
              <a:rPr lang="en-US" sz="4000" dirty="0">
                <a:latin typeface="Amazon Ember Display" panose="020F0603020204020204" pitchFamily="34" charset="0"/>
                <a:ea typeface="Amazon Ember Display" panose="020F0603020204020204" pitchFamily="34" charset="0"/>
                <a:cs typeface="Amazon Ember Display" panose="020F0603020204020204" pitchFamily="34" charset="0"/>
              </a:rPr>
              <a:t>About Me</a:t>
            </a:r>
          </a:p>
          <a:p>
            <a:pPr marL="385763" indent="-385763">
              <a:lnSpc>
                <a:spcPct val="140000"/>
              </a:lnSpc>
              <a:spcBef>
                <a:spcPts val="225"/>
              </a:spcBef>
              <a:buFont typeface="Symbol" panose="05050102010706020507" pitchFamily="18" charset="2"/>
              <a:buChar char=""/>
            </a:pPr>
            <a:r>
              <a:rPr lang="en-US" sz="4000" dirty="0">
                <a:latin typeface="Amazon Ember Display" panose="020F0603020204020204" pitchFamily="34" charset="0"/>
                <a:ea typeface="Amazon Ember Display" panose="020F0603020204020204" pitchFamily="34" charset="0"/>
                <a:cs typeface="Amazon Ember Display" panose="020F0603020204020204" pitchFamily="34" charset="0"/>
              </a:rPr>
              <a:t>Knowing your WHAT &amp; WHY – Startups vs Big-Tech, Optimization vs ML, Industry, etc.</a:t>
            </a:r>
          </a:p>
          <a:p>
            <a:pPr marL="385763" indent="-385763">
              <a:lnSpc>
                <a:spcPct val="140000"/>
              </a:lnSpc>
              <a:spcBef>
                <a:spcPts val="225"/>
              </a:spcBef>
              <a:buFont typeface="Symbol" panose="05050102010706020507" pitchFamily="18" charset="2"/>
              <a:buChar char=""/>
            </a:pPr>
            <a:r>
              <a:rPr lang="en-US" sz="4000" dirty="0">
                <a:latin typeface="Amazon Ember Display" panose="020F0603020204020204" pitchFamily="34" charset="0"/>
                <a:ea typeface="Amazon Ember Display" panose="020F0603020204020204" pitchFamily="34" charset="0"/>
                <a:cs typeface="Amazon Ember Display" panose="020F0603020204020204" pitchFamily="34" charset="0"/>
              </a:rPr>
              <a:t>Science in eCommerce</a:t>
            </a:r>
          </a:p>
          <a:p>
            <a:pPr marL="842963" lvl="1" indent="-385763">
              <a:lnSpc>
                <a:spcPct val="140000"/>
              </a:lnSpc>
              <a:spcBef>
                <a:spcPts val="225"/>
              </a:spcBef>
              <a:buFont typeface="Symbol" panose="05050102010706020507" pitchFamily="18" charset="2"/>
              <a:buChar char=""/>
            </a:pPr>
            <a:r>
              <a:rPr lang="en-US" sz="4000" dirty="0">
                <a:latin typeface="Amazon Ember Display" panose="020F0603020204020204" pitchFamily="34" charset="0"/>
                <a:ea typeface="Amazon Ember Display" panose="020F0603020204020204" pitchFamily="34" charset="0"/>
                <a:cs typeface="Amazon Ember Display" panose="020F0603020204020204" pitchFamily="34" charset="0"/>
              </a:rPr>
              <a:t>Applications</a:t>
            </a:r>
          </a:p>
          <a:p>
            <a:pPr marL="842963" lvl="1" indent="-385763">
              <a:lnSpc>
                <a:spcPct val="140000"/>
              </a:lnSpc>
              <a:spcBef>
                <a:spcPts val="225"/>
              </a:spcBef>
              <a:buFont typeface="Symbol" panose="05050102010706020507" pitchFamily="18" charset="2"/>
              <a:buChar char=""/>
            </a:pPr>
            <a:r>
              <a:rPr lang="en-US" sz="4000" dirty="0">
                <a:latin typeface="Amazon Ember Display" panose="020F0603020204020204" pitchFamily="34" charset="0"/>
                <a:ea typeface="Amazon Ember Display" panose="020F0603020204020204" pitchFamily="34" charset="0"/>
                <a:cs typeface="Amazon Ember Display" panose="020F0603020204020204" pitchFamily="34" charset="0"/>
              </a:rPr>
              <a:t>Tips to Get In</a:t>
            </a:r>
          </a:p>
          <a:p>
            <a:pPr marL="842963" lvl="1" indent="-385763">
              <a:lnSpc>
                <a:spcPct val="140000"/>
              </a:lnSpc>
              <a:spcBef>
                <a:spcPts val="225"/>
              </a:spcBef>
              <a:buFont typeface="Symbol" panose="05050102010706020507" pitchFamily="18" charset="2"/>
              <a:buChar char=""/>
            </a:pPr>
            <a:r>
              <a:rPr lang="en-US" sz="4000" dirty="0">
                <a:latin typeface="Amazon Ember Display" panose="020F0603020204020204" pitchFamily="34" charset="0"/>
                <a:ea typeface="Amazon Ember Display" panose="020F0603020204020204" pitchFamily="34" charset="0"/>
                <a:cs typeface="Amazon Ember Display" panose="020F0603020204020204" pitchFamily="34" charset="0"/>
              </a:rPr>
              <a:t>Tips to Succeed in Science Role </a:t>
            </a:r>
          </a:p>
          <a:p>
            <a:pPr marL="385763" indent="-385763">
              <a:lnSpc>
                <a:spcPct val="140000"/>
              </a:lnSpc>
              <a:spcBef>
                <a:spcPts val="225"/>
              </a:spcBef>
              <a:buFont typeface="Symbol" panose="05050102010706020507" pitchFamily="18" charset="2"/>
              <a:buChar char=""/>
            </a:pPr>
            <a:r>
              <a:rPr lang="en-US" sz="4000" dirty="0">
                <a:latin typeface="Amazon Ember Display" panose="020F0603020204020204" pitchFamily="34" charset="0"/>
                <a:ea typeface="Amazon Ember Display" panose="020F0603020204020204" pitchFamily="34" charset="0"/>
                <a:cs typeface="Amazon Ember Display" panose="020F0603020204020204" pitchFamily="34" charset="0"/>
              </a:rPr>
              <a:t>Questions</a:t>
            </a:r>
          </a:p>
        </p:txBody>
      </p:sp>
    </p:spTree>
    <p:extLst>
      <p:ext uri="{BB962C8B-B14F-4D97-AF65-F5344CB8AC3E}">
        <p14:creationId xmlns:p14="http://schemas.microsoft.com/office/powerpoint/2010/main" val="109292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C953A0-69B0-BC19-B7E0-ACFB21AFAADF}"/>
              </a:ext>
            </a:extLst>
          </p:cNvPr>
          <p:cNvSpPr txBox="1"/>
          <p:nvPr/>
        </p:nvSpPr>
        <p:spPr>
          <a:xfrm>
            <a:off x="3282694" y="3971835"/>
            <a:ext cx="6858000" cy="1107996"/>
          </a:xfrm>
          <a:prstGeom prst="rect">
            <a:avLst/>
          </a:prstGeom>
          <a:noFill/>
        </p:spPr>
        <p:txBody>
          <a:bodyPr wrap="square">
            <a:spAutoFit/>
          </a:bodyPr>
          <a:lstStyle/>
          <a:p>
            <a:pPr algn="ctr"/>
            <a:r>
              <a:rPr lang="en-US" sz="6600" b="1" spc="-300" dirty="0">
                <a:solidFill>
                  <a:schemeClr val="bg1"/>
                </a:solidFill>
              </a:rPr>
              <a:t>About Me</a:t>
            </a:r>
          </a:p>
        </p:txBody>
      </p:sp>
      <p:sp>
        <p:nvSpPr>
          <p:cNvPr id="3" name="TextBox 2">
            <a:extLst>
              <a:ext uri="{FF2B5EF4-FFF2-40B4-BE49-F238E27FC236}">
                <a16:creationId xmlns:a16="http://schemas.microsoft.com/office/drawing/2014/main" id="{C8EF1515-D807-66CD-A33E-2D311B057F29}"/>
              </a:ext>
            </a:extLst>
          </p:cNvPr>
          <p:cNvSpPr txBox="1">
            <a:spLocks/>
          </p:cNvSpPr>
          <p:nvPr/>
        </p:nvSpPr>
        <p:spPr>
          <a:xfrm>
            <a:off x="3028950" y="5079831"/>
            <a:ext cx="7658100" cy="1582737"/>
          </a:xfrm>
          <a:prstGeom prst="rect">
            <a:avLst/>
          </a:prstGeom>
          <a:noFill/>
        </p:spPr>
        <p:txBody>
          <a:bodyPr wrap="square" rtlCol="0" anchor="t">
            <a:noAutofit/>
          </a:bodyPr>
          <a:lstStyle/>
          <a:p>
            <a:pPr>
              <a:lnSpc>
                <a:spcPct val="150000"/>
              </a:lnSpc>
            </a:pPr>
            <a:r>
              <a:rPr lang="en-US" sz="3600" i="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Career Journey, Life Outside of Work</a:t>
            </a:r>
          </a:p>
          <a:p>
            <a:pPr>
              <a:lnSpc>
                <a:spcPct val="150000"/>
              </a:lnSpc>
            </a:pPr>
            <a:endParaRPr lang="en-US" sz="3600"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Tree>
    <p:custDataLst>
      <p:tags r:id="rId1"/>
    </p:custDataLst>
    <p:extLst>
      <p:ext uri="{BB962C8B-B14F-4D97-AF65-F5344CB8AC3E}">
        <p14:creationId xmlns:p14="http://schemas.microsoft.com/office/powerpoint/2010/main" val="418709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grpId="1" nodeType="withEffect">
                                  <p:stCondLst>
                                    <p:cond delay="500"/>
                                  </p:stCondLst>
                                  <p:childTnLst>
                                    <p:animMotion origin="layout" path="M 1.25E-6 0.03889 L 1.25E-6 1.85185E-6 " pathEditMode="relative" rAng="0" ptsTypes="AA">
                                      <p:cBhvr>
                                        <p:cTn id="9" dur="500" fill="hold"/>
                                        <p:tgtEl>
                                          <p:spTgt spid="4"/>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2537867-7425-A17F-D166-4B3A3512EDB4}"/>
              </a:ext>
            </a:extLst>
          </p:cNvPr>
          <p:cNvSpPr>
            <a:spLocks noGrp="1"/>
          </p:cNvSpPr>
          <p:nvPr>
            <p:ph type="title"/>
          </p:nvPr>
        </p:nvSpPr>
        <p:spPr>
          <a:xfrm>
            <a:off x="285750" y="5053229"/>
            <a:ext cx="4916281" cy="1582738"/>
          </a:xfrm>
        </p:spPr>
        <p:txBody>
          <a:bodyPr/>
          <a:lstStyle/>
          <a:p>
            <a:r>
              <a:rPr lang="en-US" sz="4400" dirty="0"/>
              <a:t>Career Journey</a:t>
            </a:r>
            <a:br>
              <a:rPr lang="en-US" sz="4400" dirty="0"/>
            </a:br>
            <a:br>
              <a:rPr lang="en-US" sz="4400" dirty="0"/>
            </a:br>
            <a:br>
              <a:rPr lang="en-US" sz="4400" dirty="0"/>
            </a:br>
            <a:br>
              <a:rPr lang="en-US" sz="4400" dirty="0"/>
            </a:br>
            <a:r>
              <a:rPr lang="en-US" sz="4400" dirty="0"/>
              <a:t> </a:t>
            </a:r>
          </a:p>
        </p:txBody>
      </p:sp>
      <p:sp>
        <p:nvSpPr>
          <p:cNvPr id="2" name="Title 1">
            <a:extLst>
              <a:ext uri="{FF2B5EF4-FFF2-40B4-BE49-F238E27FC236}">
                <a16:creationId xmlns:a16="http://schemas.microsoft.com/office/drawing/2014/main" id="{873D90D5-DE7F-717D-99E5-F4A4AC1269BC}"/>
              </a:ext>
            </a:extLst>
          </p:cNvPr>
          <p:cNvSpPr txBox="1">
            <a:spLocks/>
          </p:cNvSpPr>
          <p:nvPr/>
        </p:nvSpPr>
        <p:spPr>
          <a:xfrm>
            <a:off x="5786834" y="489552"/>
            <a:ext cx="7775454" cy="1491258"/>
          </a:xfrm>
          <a:prstGeom prst="rect">
            <a:avLst/>
          </a:prstGeom>
        </p:spPr>
        <p:txBody>
          <a:bodyPr vert="horz" lIns="102870" tIns="51435" rIns="102870" bIns="51435" rtlCol="0" anchor="ctr">
            <a:normAutofit/>
          </a:bodyPr>
          <a:lstStyle>
            <a:lvl1pPr algn="ctr" defTabSz="914400" rtl="0" eaLnBrk="1" latinLnBrk="0" hangingPunct="1">
              <a:lnSpc>
                <a:spcPct val="90000"/>
              </a:lnSpc>
              <a:spcBef>
                <a:spcPct val="0"/>
              </a:spcBef>
              <a:buNone/>
              <a:defRPr sz="4800" b="0" i="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algn="l" defTabSz="1028700">
              <a:defRPr/>
            </a:pPr>
            <a:r>
              <a:rPr lang="en-US" sz="4400" b="1" dirty="0">
                <a:solidFill>
                  <a:prstClr val="white"/>
                </a:solidFill>
              </a:rPr>
              <a:t>First Love: Math, Science </a:t>
            </a:r>
          </a:p>
        </p:txBody>
      </p:sp>
      <p:pic>
        <p:nvPicPr>
          <p:cNvPr id="12" name="Picture 11">
            <a:extLst>
              <a:ext uri="{FF2B5EF4-FFF2-40B4-BE49-F238E27FC236}">
                <a16:creationId xmlns:a16="http://schemas.microsoft.com/office/drawing/2014/main" id="{920BA401-9D7C-B64E-3D91-DB75DA921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131" y="2226156"/>
            <a:ext cx="1638300" cy="1231900"/>
          </a:xfrm>
          <a:prstGeom prst="rect">
            <a:avLst/>
          </a:prstGeom>
        </p:spPr>
      </p:pic>
      <p:sp>
        <p:nvSpPr>
          <p:cNvPr id="13" name="TextBox 12">
            <a:extLst>
              <a:ext uri="{FF2B5EF4-FFF2-40B4-BE49-F238E27FC236}">
                <a16:creationId xmlns:a16="http://schemas.microsoft.com/office/drawing/2014/main" id="{E759BD2B-9703-DBB9-D1E7-1AE638B620DB}"/>
              </a:ext>
            </a:extLst>
          </p:cNvPr>
          <p:cNvSpPr txBox="1"/>
          <p:nvPr/>
        </p:nvSpPr>
        <p:spPr>
          <a:xfrm>
            <a:off x="8020050" y="2226156"/>
            <a:ext cx="3695700" cy="1077218"/>
          </a:xfrm>
          <a:prstGeom prst="rect">
            <a:avLst/>
          </a:prstGeom>
          <a:noFill/>
        </p:spPr>
        <p:txBody>
          <a:bodyPr wrap="square" rtlCol="0">
            <a:spAutoFit/>
          </a:bodyPr>
          <a:lstStyle/>
          <a:p>
            <a:r>
              <a:rPr lang="en-US" sz="3200" dirty="0"/>
              <a:t>Undergrad in Math @ IIT Kharagpur</a:t>
            </a:r>
          </a:p>
        </p:txBody>
      </p:sp>
      <p:pic>
        <p:nvPicPr>
          <p:cNvPr id="15" name="Graphic 14">
            <a:extLst>
              <a:ext uri="{FF2B5EF4-FFF2-40B4-BE49-F238E27FC236}">
                <a16:creationId xmlns:a16="http://schemas.microsoft.com/office/drawing/2014/main" id="{D4E6C02E-01E5-CD0E-3FDE-B6CCF7DBE2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2012" y="3806492"/>
            <a:ext cx="1522088" cy="1522088"/>
          </a:xfrm>
          <a:prstGeom prst="rect">
            <a:avLst/>
          </a:prstGeom>
        </p:spPr>
      </p:pic>
      <p:sp>
        <p:nvSpPr>
          <p:cNvPr id="16" name="TextBox 15">
            <a:extLst>
              <a:ext uri="{FF2B5EF4-FFF2-40B4-BE49-F238E27FC236}">
                <a16:creationId xmlns:a16="http://schemas.microsoft.com/office/drawing/2014/main" id="{1190F2F6-860D-2050-BD81-74A1D142B2CB}"/>
              </a:ext>
            </a:extLst>
          </p:cNvPr>
          <p:cNvSpPr txBox="1"/>
          <p:nvPr/>
        </p:nvSpPr>
        <p:spPr>
          <a:xfrm>
            <a:off x="8020050" y="3917569"/>
            <a:ext cx="4438650" cy="1077218"/>
          </a:xfrm>
          <a:prstGeom prst="rect">
            <a:avLst/>
          </a:prstGeom>
          <a:noFill/>
        </p:spPr>
        <p:txBody>
          <a:bodyPr wrap="square" rtlCol="0">
            <a:spAutoFit/>
          </a:bodyPr>
          <a:lstStyle/>
          <a:p>
            <a:r>
              <a:rPr lang="en-US" sz="3200" dirty="0"/>
              <a:t>Science in India-based Startups, 3 years</a:t>
            </a:r>
          </a:p>
        </p:txBody>
      </p:sp>
      <p:pic>
        <p:nvPicPr>
          <p:cNvPr id="18" name="Picture 17">
            <a:extLst>
              <a:ext uri="{FF2B5EF4-FFF2-40B4-BE49-F238E27FC236}">
                <a16:creationId xmlns:a16="http://schemas.microsoft.com/office/drawing/2014/main" id="{9773424B-ACAA-F9D2-7603-06302C2CCA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3332" y="5927538"/>
            <a:ext cx="1370768" cy="1069200"/>
          </a:xfrm>
          <a:prstGeom prst="rect">
            <a:avLst/>
          </a:prstGeom>
        </p:spPr>
      </p:pic>
      <p:sp>
        <p:nvSpPr>
          <p:cNvPr id="19" name="TextBox 18">
            <a:extLst>
              <a:ext uri="{FF2B5EF4-FFF2-40B4-BE49-F238E27FC236}">
                <a16:creationId xmlns:a16="http://schemas.microsoft.com/office/drawing/2014/main" id="{1CEBEACE-8FCE-BDBB-D626-57593D176F32}"/>
              </a:ext>
            </a:extLst>
          </p:cNvPr>
          <p:cNvSpPr txBox="1"/>
          <p:nvPr/>
        </p:nvSpPr>
        <p:spPr>
          <a:xfrm>
            <a:off x="8020050" y="5844598"/>
            <a:ext cx="3695700" cy="1077218"/>
          </a:xfrm>
          <a:prstGeom prst="rect">
            <a:avLst/>
          </a:prstGeom>
          <a:noFill/>
        </p:spPr>
        <p:txBody>
          <a:bodyPr wrap="square" rtlCol="0">
            <a:spAutoFit/>
          </a:bodyPr>
          <a:lstStyle/>
          <a:p>
            <a:r>
              <a:rPr lang="en-US" sz="3200" dirty="0"/>
              <a:t>MS in DS @ Georgia Tech</a:t>
            </a:r>
          </a:p>
        </p:txBody>
      </p:sp>
      <p:pic>
        <p:nvPicPr>
          <p:cNvPr id="22" name="Picture 21">
            <a:extLst>
              <a:ext uri="{FF2B5EF4-FFF2-40B4-BE49-F238E27FC236}">
                <a16:creationId xmlns:a16="http://schemas.microsoft.com/office/drawing/2014/main" id="{97360B91-5114-C4B1-07C0-3EFDDDE9C7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6834" y="7342995"/>
            <a:ext cx="1727597" cy="1325153"/>
          </a:xfrm>
          <a:prstGeom prst="rect">
            <a:avLst/>
          </a:prstGeom>
        </p:spPr>
      </p:pic>
      <p:sp>
        <p:nvSpPr>
          <p:cNvPr id="23" name="TextBox 22">
            <a:extLst>
              <a:ext uri="{FF2B5EF4-FFF2-40B4-BE49-F238E27FC236}">
                <a16:creationId xmlns:a16="http://schemas.microsoft.com/office/drawing/2014/main" id="{2D654EAA-0391-5705-7098-0BFBBDFD2E1C}"/>
              </a:ext>
            </a:extLst>
          </p:cNvPr>
          <p:cNvSpPr txBox="1"/>
          <p:nvPr/>
        </p:nvSpPr>
        <p:spPr>
          <a:xfrm>
            <a:off x="8020050" y="7713185"/>
            <a:ext cx="3695700" cy="584775"/>
          </a:xfrm>
          <a:prstGeom prst="rect">
            <a:avLst/>
          </a:prstGeom>
          <a:noFill/>
        </p:spPr>
        <p:txBody>
          <a:bodyPr wrap="square" rtlCol="0">
            <a:spAutoFit/>
          </a:bodyPr>
          <a:lstStyle/>
          <a:p>
            <a:r>
              <a:rPr lang="en-US" sz="3200" dirty="0"/>
              <a:t>Science @ Amazon</a:t>
            </a:r>
          </a:p>
        </p:txBody>
      </p:sp>
    </p:spTree>
    <p:extLst>
      <p:ext uri="{BB962C8B-B14F-4D97-AF65-F5344CB8AC3E}">
        <p14:creationId xmlns:p14="http://schemas.microsoft.com/office/powerpoint/2010/main" val="233205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2537867-7425-A17F-D166-4B3A3512EDB4}"/>
              </a:ext>
            </a:extLst>
          </p:cNvPr>
          <p:cNvSpPr>
            <a:spLocks noGrp="1"/>
          </p:cNvSpPr>
          <p:nvPr>
            <p:ph type="title"/>
          </p:nvPr>
        </p:nvSpPr>
        <p:spPr>
          <a:xfrm>
            <a:off x="367654" y="3917569"/>
            <a:ext cx="4916281" cy="1582738"/>
          </a:xfrm>
        </p:spPr>
        <p:txBody>
          <a:bodyPr/>
          <a:lstStyle/>
          <a:p>
            <a:r>
              <a:rPr lang="en-US" sz="4400" dirty="0"/>
              <a:t>Life Outside </a:t>
            </a:r>
            <a:br>
              <a:rPr lang="en-US" sz="4400" dirty="0"/>
            </a:br>
            <a:r>
              <a:rPr lang="en-US" sz="4400" dirty="0"/>
              <a:t>Work</a:t>
            </a:r>
          </a:p>
        </p:txBody>
      </p:sp>
      <p:sp>
        <p:nvSpPr>
          <p:cNvPr id="2" name="Title 1">
            <a:extLst>
              <a:ext uri="{FF2B5EF4-FFF2-40B4-BE49-F238E27FC236}">
                <a16:creationId xmlns:a16="http://schemas.microsoft.com/office/drawing/2014/main" id="{873D90D5-DE7F-717D-99E5-F4A4AC1269BC}"/>
              </a:ext>
            </a:extLst>
          </p:cNvPr>
          <p:cNvSpPr txBox="1">
            <a:spLocks/>
          </p:cNvSpPr>
          <p:nvPr/>
        </p:nvSpPr>
        <p:spPr>
          <a:xfrm>
            <a:off x="5750046" y="459706"/>
            <a:ext cx="7775454" cy="1491258"/>
          </a:xfrm>
          <a:prstGeom prst="rect">
            <a:avLst/>
          </a:prstGeom>
        </p:spPr>
        <p:txBody>
          <a:bodyPr vert="horz" lIns="102870" tIns="51435" rIns="102870" bIns="51435" rtlCol="0" anchor="ctr">
            <a:normAutofit/>
          </a:bodyPr>
          <a:lstStyle>
            <a:lvl1pPr algn="ctr" defTabSz="914400" rtl="0" eaLnBrk="1" latinLnBrk="0" hangingPunct="1">
              <a:lnSpc>
                <a:spcPct val="90000"/>
              </a:lnSpc>
              <a:spcBef>
                <a:spcPct val="0"/>
              </a:spcBef>
              <a:buNone/>
              <a:defRPr sz="4800" b="0" i="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algn="l" defTabSz="1028700">
              <a:defRPr/>
            </a:pPr>
            <a:r>
              <a:rPr lang="en-US" sz="4400" b="1" dirty="0">
                <a:solidFill>
                  <a:prstClr val="white"/>
                </a:solidFill>
              </a:rPr>
              <a:t>Second Love: Outdoors</a:t>
            </a:r>
          </a:p>
        </p:txBody>
      </p:sp>
      <p:pic>
        <p:nvPicPr>
          <p:cNvPr id="3" name="Picture 2">
            <a:extLst>
              <a:ext uri="{FF2B5EF4-FFF2-40B4-BE49-F238E27FC236}">
                <a16:creationId xmlns:a16="http://schemas.microsoft.com/office/drawing/2014/main" id="{D8FA12D9-2392-CB80-9867-2EB572F3C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080" y="2226156"/>
            <a:ext cx="7121164" cy="4746144"/>
          </a:xfrm>
          <a:prstGeom prst="rect">
            <a:avLst/>
          </a:prstGeom>
        </p:spPr>
      </p:pic>
      <p:sp>
        <p:nvSpPr>
          <p:cNvPr id="4" name="TextBox 3">
            <a:extLst>
              <a:ext uri="{FF2B5EF4-FFF2-40B4-BE49-F238E27FC236}">
                <a16:creationId xmlns:a16="http://schemas.microsoft.com/office/drawing/2014/main" id="{96EE887C-7617-A46F-6A1D-016CE8E06FE3}"/>
              </a:ext>
            </a:extLst>
          </p:cNvPr>
          <p:cNvSpPr txBox="1"/>
          <p:nvPr/>
        </p:nvSpPr>
        <p:spPr>
          <a:xfrm>
            <a:off x="6620148" y="7522685"/>
            <a:ext cx="5734049" cy="584775"/>
          </a:xfrm>
          <a:prstGeom prst="rect">
            <a:avLst/>
          </a:prstGeom>
          <a:noFill/>
        </p:spPr>
        <p:txBody>
          <a:bodyPr wrap="square" rtlCol="0">
            <a:spAutoFit/>
          </a:bodyPr>
          <a:lstStyle/>
          <a:p>
            <a:pPr algn="ctr"/>
            <a:r>
              <a:rPr lang="en-US" sz="3200" dirty="0"/>
              <a:t>Photography and Climbing</a:t>
            </a:r>
          </a:p>
        </p:txBody>
      </p:sp>
      <p:pic>
        <p:nvPicPr>
          <p:cNvPr id="5" name="Picture 4">
            <a:extLst>
              <a:ext uri="{FF2B5EF4-FFF2-40B4-BE49-F238E27FC236}">
                <a16:creationId xmlns:a16="http://schemas.microsoft.com/office/drawing/2014/main" id="{0E03FB6F-9611-218D-CF72-CCD2BEDC1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646931" y="2889402"/>
            <a:ext cx="4718484" cy="3419653"/>
          </a:xfrm>
          <a:prstGeom prst="rect">
            <a:avLst/>
          </a:prstGeom>
        </p:spPr>
      </p:pic>
      <p:sp>
        <p:nvSpPr>
          <p:cNvPr id="6" name="TextBox 5">
            <a:extLst>
              <a:ext uri="{FF2B5EF4-FFF2-40B4-BE49-F238E27FC236}">
                <a16:creationId xmlns:a16="http://schemas.microsoft.com/office/drawing/2014/main" id="{5E97C266-3955-6E7C-443B-6AC228B83A4B}"/>
              </a:ext>
            </a:extLst>
          </p:cNvPr>
          <p:cNvSpPr txBox="1"/>
          <p:nvPr/>
        </p:nvSpPr>
        <p:spPr>
          <a:xfrm>
            <a:off x="4817824" y="6365221"/>
            <a:ext cx="5734049" cy="400110"/>
          </a:xfrm>
          <a:prstGeom prst="rect">
            <a:avLst/>
          </a:prstGeom>
          <a:noFill/>
        </p:spPr>
        <p:txBody>
          <a:bodyPr wrap="square" rtlCol="0">
            <a:spAutoFit/>
          </a:bodyPr>
          <a:lstStyle/>
          <a:p>
            <a:pPr algn="ctr"/>
            <a:r>
              <a:rPr lang="en-US" sz="2000" dirty="0"/>
              <a:t>Sawtooth @ Idaho</a:t>
            </a:r>
          </a:p>
        </p:txBody>
      </p:sp>
      <p:sp>
        <p:nvSpPr>
          <p:cNvPr id="7" name="TextBox 6">
            <a:extLst>
              <a:ext uri="{FF2B5EF4-FFF2-40B4-BE49-F238E27FC236}">
                <a16:creationId xmlns:a16="http://schemas.microsoft.com/office/drawing/2014/main" id="{4710597D-9932-97B4-B036-905C8E68357F}"/>
              </a:ext>
            </a:extLst>
          </p:cNvPr>
          <p:cNvSpPr txBox="1"/>
          <p:nvPr/>
        </p:nvSpPr>
        <p:spPr>
          <a:xfrm>
            <a:off x="9139148" y="6351391"/>
            <a:ext cx="5734049" cy="400110"/>
          </a:xfrm>
          <a:prstGeom prst="rect">
            <a:avLst/>
          </a:prstGeom>
          <a:noFill/>
        </p:spPr>
        <p:txBody>
          <a:bodyPr wrap="square" rtlCol="0">
            <a:spAutoFit/>
          </a:bodyPr>
          <a:lstStyle/>
          <a:p>
            <a:pPr algn="ctr"/>
            <a:r>
              <a:rPr lang="en-US" sz="2000" dirty="0">
                <a:solidFill>
                  <a:schemeClr val="bg1"/>
                </a:solidFill>
              </a:rPr>
              <a:t>Mt. Baker @ PNW</a:t>
            </a:r>
          </a:p>
        </p:txBody>
      </p:sp>
    </p:spTree>
    <p:extLst>
      <p:ext uri="{BB962C8B-B14F-4D97-AF65-F5344CB8AC3E}">
        <p14:creationId xmlns:p14="http://schemas.microsoft.com/office/powerpoint/2010/main" val="125820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C953A0-69B0-BC19-B7E0-ACFB21AFAADF}"/>
              </a:ext>
            </a:extLst>
          </p:cNvPr>
          <p:cNvSpPr txBox="1"/>
          <p:nvPr/>
        </p:nvSpPr>
        <p:spPr>
          <a:xfrm>
            <a:off x="3429000" y="3338721"/>
            <a:ext cx="6858000" cy="2123658"/>
          </a:xfrm>
          <a:prstGeom prst="rect">
            <a:avLst/>
          </a:prstGeom>
          <a:noFill/>
        </p:spPr>
        <p:txBody>
          <a:bodyPr wrap="square">
            <a:spAutoFit/>
          </a:bodyPr>
          <a:lstStyle/>
          <a:p>
            <a:pPr algn="ctr"/>
            <a:r>
              <a:rPr lang="en-US" sz="6600" b="1" spc="-300" dirty="0">
                <a:solidFill>
                  <a:schemeClr val="bg1"/>
                </a:solidFill>
              </a:rPr>
              <a:t>Knowing your WHAT &amp; WHY</a:t>
            </a:r>
          </a:p>
        </p:txBody>
      </p:sp>
      <p:sp>
        <p:nvSpPr>
          <p:cNvPr id="2" name="TextBox 1">
            <a:extLst>
              <a:ext uri="{FF2B5EF4-FFF2-40B4-BE49-F238E27FC236}">
                <a16:creationId xmlns:a16="http://schemas.microsoft.com/office/drawing/2014/main" id="{9409B293-6401-9906-BB5A-F75438E4A87B}"/>
              </a:ext>
            </a:extLst>
          </p:cNvPr>
          <p:cNvSpPr txBox="1">
            <a:spLocks/>
          </p:cNvSpPr>
          <p:nvPr/>
        </p:nvSpPr>
        <p:spPr>
          <a:xfrm>
            <a:off x="3028950" y="5422731"/>
            <a:ext cx="7658100" cy="1582737"/>
          </a:xfrm>
          <a:prstGeom prst="rect">
            <a:avLst/>
          </a:prstGeom>
          <a:noFill/>
        </p:spPr>
        <p:txBody>
          <a:bodyPr wrap="square" rtlCol="0" anchor="t">
            <a:noAutofit/>
          </a:bodyPr>
          <a:lstStyle/>
          <a:p>
            <a:pPr>
              <a:lnSpc>
                <a:spcPct val="150000"/>
              </a:lnSpc>
            </a:pPr>
            <a:r>
              <a:rPr lang="en-US" sz="3600" i="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Critical for Long-term Career Growth</a:t>
            </a:r>
          </a:p>
          <a:p>
            <a:pPr>
              <a:lnSpc>
                <a:spcPct val="150000"/>
              </a:lnSpc>
            </a:pPr>
            <a:endParaRPr lang="en-US" sz="3600"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Tree>
    <p:custDataLst>
      <p:tags r:id="rId1"/>
    </p:custDataLst>
    <p:extLst>
      <p:ext uri="{BB962C8B-B14F-4D97-AF65-F5344CB8AC3E}">
        <p14:creationId xmlns:p14="http://schemas.microsoft.com/office/powerpoint/2010/main" val="85836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grpId="1" nodeType="withEffect">
                                  <p:stCondLst>
                                    <p:cond delay="500"/>
                                  </p:stCondLst>
                                  <p:childTnLst>
                                    <p:animMotion origin="layout" path="M 1.25E-6 0.03889 L 1.25E-6 1.85185E-6 " pathEditMode="relative" rAng="0" ptsTypes="AA">
                                      <p:cBhvr>
                                        <p:cTn id="9" dur="500" fill="hold"/>
                                        <p:tgtEl>
                                          <p:spTgt spid="4"/>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2537867-7425-A17F-D166-4B3A3512EDB4}"/>
              </a:ext>
            </a:extLst>
          </p:cNvPr>
          <p:cNvSpPr>
            <a:spLocks noGrp="1"/>
          </p:cNvSpPr>
          <p:nvPr>
            <p:ph type="title"/>
          </p:nvPr>
        </p:nvSpPr>
        <p:spPr>
          <a:xfrm>
            <a:off x="228600" y="3917569"/>
            <a:ext cx="4916281" cy="1582738"/>
          </a:xfrm>
        </p:spPr>
        <p:txBody>
          <a:bodyPr/>
          <a:lstStyle/>
          <a:p>
            <a:r>
              <a:rPr lang="en-US" sz="4400" dirty="0"/>
              <a:t>Figuring the </a:t>
            </a:r>
            <a:br>
              <a:rPr lang="en-US" sz="4400" dirty="0"/>
            </a:br>
            <a:r>
              <a:rPr lang="en-US" sz="4400" dirty="0"/>
              <a:t>“WHAT”</a:t>
            </a:r>
          </a:p>
        </p:txBody>
      </p:sp>
      <p:sp>
        <p:nvSpPr>
          <p:cNvPr id="2" name="Title 1">
            <a:extLst>
              <a:ext uri="{FF2B5EF4-FFF2-40B4-BE49-F238E27FC236}">
                <a16:creationId xmlns:a16="http://schemas.microsoft.com/office/drawing/2014/main" id="{873D90D5-DE7F-717D-99E5-F4A4AC1269BC}"/>
              </a:ext>
            </a:extLst>
          </p:cNvPr>
          <p:cNvSpPr txBox="1">
            <a:spLocks/>
          </p:cNvSpPr>
          <p:nvPr/>
        </p:nvSpPr>
        <p:spPr>
          <a:xfrm>
            <a:off x="5786834" y="565752"/>
            <a:ext cx="7775454" cy="1491258"/>
          </a:xfrm>
          <a:prstGeom prst="rect">
            <a:avLst/>
          </a:prstGeom>
        </p:spPr>
        <p:txBody>
          <a:bodyPr vert="horz" lIns="102870" tIns="51435" rIns="102870" bIns="51435" rtlCol="0" anchor="ctr">
            <a:normAutofit/>
          </a:bodyPr>
          <a:lstStyle>
            <a:lvl1pPr algn="ctr" defTabSz="914400" rtl="0" eaLnBrk="1" latinLnBrk="0" hangingPunct="1">
              <a:lnSpc>
                <a:spcPct val="90000"/>
              </a:lnSpc>
              <a:spcBef>
                <a:spcPct val="0"/>
              </a:spcBef>
              <a:buNone/>
              <a:defRPr sz="4800" b="0" i="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algn="l" defTabSz="1028700">
              <a:defRPr/>
            </a:pPr>
            <a:r>
              <a:rPr lang="en-US" sz="4400" b="1" dirty="0">
                <a:solidFill>
                  <a:prstClr val="white"/>
                </a:solidFill>
              </a:rPr>
              <a:t>Limited Time; </a:t>
            </a:r>
          </a:p>
          <a:p>
            <a:pPr algn="l" defTabSz="1028700">
              <a:defRPr/>
            </a:pPr>
            <a:r>
              <a:rPr lang="en-US" sz="4400" b="1" dirty="0">
                <a:solidFill>
                  <a:prstClr val="white"/>
                </a:solidFill>
              </a:rPr>
              <a:t>Future Career Growth</a:t>
            </a:r>
          </a:p>
        </p:txBody>
      </p:sp>
      <p:pic>
        <p:nvPicPr>
          <p:cNvPr id="5" name="Graphic 4">
            <a:extLst>
              <a:ext uri="{FF2B5EF4-FFF2-40B4-BE49-F238E27FC236}">
                <a16:creationId xmlns:a16="http://schemas.microsoft.com/office/drawing/2014/main" id="{608CB78B-67FB-E9A9-7ED2-63AB5A0A4B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6834" y="2145719"/>
            <a:ext cx="1581150" cy="1581150"/>
          </a:xfrm>
          <a:prstGeom prst="rect">
            <a:avLst/>
          </a:prstGeom>
        </p:spPr>
      </p:pic>
      <p:sp>
        <p:nvSpPr>
          <p:cNvPr id="6" name="TextBox 5">
            <a:extLst>
              <a:ext uri="{FF2B5EF4-FFF2-40B4-BE49-F238E27FC236}">
                <a16:creationId xmlns:a16="http://schemas.microsoft.com/office/drawing/2014/main" id="{98FDD457-D86E-80F7-B720-EBDA85EC51D3}"/>
              </a:ext>
            </a:extLst>
          </p:cNvPr>
          <p:cNvSpPr txBox="1"/>
          <p:nvPr/>
        </p:nvSpPr>
        <p:spPr>
          <a:xfrm>
            <a:off x="7826711" y="2349506"/>
            <a:ext cx="3695700" cy="1077218"/>
          </a:xfrm>
          <a:prstGeom prst="rect">
            <a:avLst/>
          </a:prstGeom>
          <a:noFill/>
        </p:spPr>
        <p:txBody>
          <a:bodyPr wrap="square" rtlCol="0">
            <a:spAutoFit/>
          </a:bodyPr>
          <a:lstStyle/>
          <a:p>
            <a:r>
              <a:rPr lang="en-US" sz="3200" dirty="0"/>
              <a:t>Product or Science or Strategy?</a:t>
            </a:r>
          </a:p>
        </p:txBody>
      </p:sp>
      <p:pic>
        <p:nvPicPr>
          <p:cNvPr id="9" name="Graphic 8">
            <a:extLst>
              <a:ext uri="{FF2B5EF4-FFF2-40B4-BE49-F238E27FC236}">
                <a16:creationId xmlns:a16="http://schemas.microsoft.com/office/drawing/2014/main" id="{51BF526C-E8F5-6101-167E-BCDC476888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86834" y="3895660"/>
            <a:ext cx="1582738" cy="1582738"/>
          </a:xfrm>
          <a:prstGeom prst="rect">
            <a:avLst/>
          </a:prstGeom>
        </p:spPr>
      </p:pic>
      <p:sp>
        <p:nvSpPr>
          <p:cNvPr id="10" name="TextBox 9">
            <a:extLst>
              <a:ext uri="{FF2B5EF4-FFF2-40B4-BE49-F238E27FC236}">
                <a16:creationId xmlns:a16="http://schemas.microsoft.com/office/drawing/2014/main" id="{98EE28D4-225B-B6DE-6F87-63865D304F13}"/>
              </a:ext>
            </a:extLst>
          </p:cNvPr>
          <p:cNvSpPr txBox="1"/>
          <p:nvPr/>
        </p:nvSpPr>
        <p:spPr>
          <a:xfrm>
            <a:off x="7826711" y="4148420"/>
            <a:ext cx="4327189" cy="1077218"/>
          </a:xfrm>
          <a:prstGeom prst="rect">
            <a:avLst/>
          </a:prstGeom>
          <a:noFill/>
        </p:spPr>
        <p:txBody>
          <a:bodyPr wrap="square" rtlCol="0">
            <a:spAutoFit/>
          </a:bodyPr>
          <a:lstStyle/>
          <a:p>
            <a:r>
              <a:rPr lang="en-US" sz="3200" dirty="0"/>
              <a:t>ML, Optimization, Statistics or Analytics?</a:t>
            </a:r>
          </a:p>
        </p:txBody>
      </p:sp>
      <p:pic>
        <p:nvPicPr>
          <p:cNvPr id="14" name="Graphic 13">
            <a:extLst>
              <a:ext uri="{FF2B5EF4-FFF2-40B4-BE49-F238E27FC236}">
                <a16:creationId xmlns:a16="http://schemas.microsoft.com/office/drawing/2014/main" id="{676AE96A-216A-1534-7FAE-95817F88DB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6834" y="5647189"/>
            <a:ext cx="1581150" cy="1581150"/>
          </a:xfrm>
          <a:prstGeom prst="rect">
            <a:avLst/>
          </a:prstGeom>
        </p:spPr>
      </p:pic>
      <p:sp>
        <p:nvSpPr>
          <p:cNvPr id="17" name="TextBox 16">
            <a:extLst>
              <a:ext uri="{FF2B5EF4-FFF2-40B4-BE49-F238E27FC236}">
                <a16:creationId xmlns:a16="http://schemas.microsoft.com/office/drawing/2014/main" id="{CCE237E0-8F93-C489-312B-0134694D61BB}"/>
              </a:ext>
            </a:extLst>
          </p:cNvPr>
          <p:cNvSpPr txBox="1"/>
          <p:nvPr/>
        </p:nvSpPr>
        <p:spPr>
          <a:xfrm>
            <a:off x="7826711" y="5899155"/>
            <a:ext cx="3695700" cy="1077218"/>
          </a:xfrm>
          <a:prstGeom prst="rect">
            <a:avLst/>
          </a:prstGeom>
          <a:noFill/>
        </p:spPr>
        <p:txBody>
          <a:bodyPr wrap="square" rtlCol="0">
            <a:spAutoFit/>
          </a:bodyPr>
          <a:lstStyle/>
          <a:p>
            <a:r>
              <a:rPr lang="en-US" sz="3200" dirty="0"/>
              <a:t>Small company or Big? </a:t>
            </a:r>
          </a:p>
        </p:txBody>
      </p:sp>
      <p:pic>
        <p:nvPicPr>
          <p:cNvPr id="21" name="Graphic 20">
            <a:extLst>
              <a:ext uri="{FF2B5EF4-FFF2-40B4-BE49-F238E27FC236}">
                <a16:creationId xmlns:a16="http://schemas.microsoft.com/office/drawing/2014/main" id="{0A17E014-D7C4-0485-DFD0-5CDC714CE1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86834" y="7397130"/>
            <a:ext cx="1582738" cy="1582738"/>
          </a:xfrm>
          <a:prstGeom prst="rect">
            <a:avLst/>
          </a:prstGeom>
        </p:spPr>
      </p:pic>
      <p:sp>
        <p:nvSpPr>
          <p:cNvPr id="24" name="TextBox 23">
            <a:extLst>
              <a:ext uri="{FF2B5EF4-FFF2-40B4-BE49-F238E27FC236}">
                <a16:creationId xmlns:a16="http://schemas.microsoft.com/office/drawing/2014/main" id="{2496FABE-B264-F681-7A3C-1F395634605F}"/>
              </a:ext>
            </a:extLst>
          </p:cNvPr>
          <p:cNvSpPr txBox="1"/>
          <p:nvPr/>
        </p:nvSpPr>
        <p:spPr>
          <a:xfrm>
            <a:off x="7826710" y="7649890"/>
            <a:ext cx="5032039" cy="1077218"/>
          </a:xfrm>
          <a:prstGeom prst="rect">
            <a:avLst/>
          </a:prstGeom>
          <a:noFill/>
        </p:spPr>
        <p:txBody>
          <a:bodyPr wrap="square" rtlCol="0">
            <a:spAutoFit/>
          </a:bodyPr>
          <a:lstStyle/>
          <a:p>
            <a:r>
              <a:rPr lang="en-US" sz="3200" dirty="0"/>
              <a:t>Industry: eCommerce, Entertainment, Sports? </a:t>
            </a:r>
          </a:p>
        </p:txBody>
      </p:sp>
    </p:spTree>
    <p:extLst>
      <p:ext uri="{BB962C8B-B14F-4D97-AF65-F5344CB8AC3E}">
        <p14:creationId xmlns:p14="http://schemas.microsoft.com/office/powerpoint/2010/main" val="60242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2537867-7425-A17F-D166-4B3A3512EDB4}"/>
              </a:ext>
            </a:extLst>
          </p:cNvPr>
          <p:cNvSpPr>
            <a:spLocks noGrp="1"/>
          </p:cNvSpPr>
          <p:nvPr>
            <p:ph type="title"/>
          </p:nvPr>
        </p:nvSpPr>
        <p:spPr>
          <a:xfrm>
            <a:off x="228600" y="3917569"/>
            <a:ext cx="4916281" cy="1582738"/>
          </a:xfrm>
        </p:spPr>
        <p:txBody>
          <a:bodyPr/>
          <a:lstStyle/>
          <a:p>
            <a:r>
              <a:rPr lang="en-US" sz="4400" dirty="0"/>
              <a:t>Figuring the </a:t>
            </a:r>
            <a:br>
              <a:rPr lang="en-US" sz="4400" dirty="0"/>
            </a:br>
            <a:r>
              <a:rPr lang="en-US" sz="4400" dirty="0"/>
              <a:t>“WHY”</a:t>
            </a:r>
          </a:p>
        </p:txBody>
      </p:sp>
      <p:sp>
        <p:nvSpPr>
          <p:cNvPr id="2" name="Title 1">
            <a:extLst>
              <a:ext uri="{FF2B5EF4-FFF2-40B4-BE49-F238E27FC236}">
                <a16:creationId xmlns:a16="http://schemas.microsoft.com/office/drawing/2014/main" id="{873D90D5-DE7F-717D-99E5-F4A4AC1269BC}"/>
              </a:ext>
            </a:extLst>
          </p:cNvPr>
          <p:cNvSpPr txBox="1">
            <a:spLocks/>
          </p:cNvSpPr>
          <p:nvPr/>
        </p:nvSpPr>
        <p:spPr>
          <a:xfrm>
            <a:off x="5786834" y="565752"/>
            <a:ext cx="7775454" cy="1491258"/>
          </a:xfrm>
          <a:prstGeom prst="rect">
            <a:avLst/>
          </a:prstGeom>
        </p:spPr>
        <p:txBody>
          <a:bodyPr vert="horz" lIns="102870" tIns="51435" rIns="102870" bIns="51435" rtlCol="0" anchor="ctr">
            <a:normAutofit/>
          </a:bodyPr>
          <a:lstStyle>
            <a:lvl1pPr algn="ctr" defTabSz="914400" rtl="0" eaLnBrk="1" latinLnBrk="0" hangingPunct="1">
              <a:lnSpc>
                <a:spcPct val="90000"/>
              </a:lnSpc>
              <a:spcBef>
                <a:spcPct val="0"/>
              </a:spcBef>
              <a:buNone/>
              <a:defRPr sz="4800" b="0" i="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algn="l" defTabSz="1028700">
              <a:defRPr/>
            </a:pPr>
            <a:r>
              <a:rPr lang="en-US" sz="4400" b="1" dirty="0">
                <a:solidFill>
                  <a:prstClr val="white"/>
                </a:solidFill>
              </a:rPr>
              <a:t>Deep interest &gt;&gt; Short term Benefits</a:t>
            </a:r>
          </a:p>
        </p:txBody>
      </p:sp>
      <p:sp>
        <p:nvSpPr>
          <p:cNvPr id="6" name="TextBox 5">
            <a:extLst>
              <a:ext uri="{FF2B5EF4-FFF2-40B4-BE49-F238E27FC236}">
                <a16:creationId xmlns:a16="http://schemas.microsoft.com/office/drawing/2014/main" id="{98FDD457-D86E-80F7-B720-EBDA85EC51D3}"/>
              </a:ext>
            </a:extLst>
          </p:cNvPr>
          <p:cNvSpPr txBox="1"/>
          <p:nvPr/>
        </p:nvSpPr>
        <p:spPr>
          <a:xfrm>
            <a:off x="7826710" y="2318250"/>
            <a:ext cx="4689139" cy="1077218"/>
          </a:xfrm>
          <a:prstGeom prst="rect">
            <a:avLst/>
          </a:prstGeom>
          <a:noFill/>
        </p:spPr>
        <p:txBody>
          <a:bodyPr wrap="square" rtlCol="0">
            <a:spAutoFit/>
          </a:bodyPr>
          <a:lstStyle/>
          <a:p>
            <a:r>
              <a:rPr lang="en-US" sz="3200" dirty="0"/>
              <a:t>Love the Discipline through academics/exp</a:t>
            </a:r>
          </a:p>
        </p:txBody>
      </p:sp>
      <p:sp>
        <p:nvSpPr>
          <p:cNvPr id="10" name="TextBox 9">
            <a:extLst>
              <a:ext uri="{FF2B5EF4-FFF2-40B4-BE49-F238E27FC236}">
                <a16:creationId xmlns:a16="http://schemas.microsoft.com/office/drawing/2014/main" id="{98EE28D4-225B-B6DE-6F87-63865D304F13}"/>
              </a:ext>
            </a:extLst>
          </p:cNvPr>
          <p:cNvSpPr txBox="1"/>
          <p:nvPr/>
        </p:nvSpPr>
        <p:spPr>
          <a:xfrm>
            <a:off x="7826711" y="4072220"/>
            <a:ext cx="4327189" cy="1077218"/>
          </a:xfrm>
          <a:prstGeom prst="rect">
            <a:avLst/>
          </a:prstGeom>
          <a:noFill/>
        </p:spPr>
        <p:txBody>
          <a:bodyPr wrap="square" rtlCol="0">
            <a:spAutoFit/>
          </a:bodyPr>
          <a:lstStyle/>
          <a:p>
            <a:r>
              <a:rPr lang="en-US" sz="3200" dirty="0"/>
              <a:t>Future Career Growth Prospects</a:t>
            </a:r>
          </a:p>
        </p:txBody>
      </p:sp>
      <p:sp>
        <p:nvSpPr>
          <p:cNvPr id="17" name="TextBox 16">
            <a:extLst>
              <a:ext uri="{FF2B5EF4-FFF2-40B4-BE49-F238E27FC236}">
                <a16:creationId xmlns:a16="http://schemas.microsoft.com/office/drawing/2014/main" id="{CCE237E0-8F93-C489-312B-0134694D61BB}"/>
              </a:ext>
            </a:extLst>
          </p:cNvPr>
          <p:cNvSpPr txBox="1"/>
          <p:nvPr/>
        </p:nvSpPr>
        <p:spPr>
          <a:xfrm>
            <a:off x="7826711" y="5822955"/>
            <a:ext cx="3695700" cy="1077218"/>
          </a:xfrm>
          <a:prstGeom prst="rect">
            <a:avLst/>
          </a:prstGeom>
          <a:noFill/>
        </p:spPr>
        <p:txBody>
          <a:bodyPr wrap="square" rtlCol="0">
            <a:spAutoFit/>
          </a:bodyPr>
          <a:lstStyle/>
          <a:p>
            <a:r>
              <a:rPr lang="en-US" sz="3200" dirty="0"/>
              <a:t>Offers Higher Compensation</a:t>
            </a:r>
          </a:p>
        </p:txBody>
      </p:sp>
      <p:sp>
        <p:nvSpPr>
          <p:cNvPr id="24" name="TextBox 23">
            <a:extLst>
              <a:ext uri="{FF2B5EF4-FFF2-40B4-BE49-F238E27FC236}">
                <a16:creationId xmlns:a16="http://schemas.microsoft.com/office/drawing/2014/main" id="{2496FABE-B264-F681-7A3C-1F395634605F}"/>
              </a:ext>
            </a:extLst>
          </p:cNvPr>
          <p:cNvSpPr txBox="1"/>
          <p:nvPr/>
        </p:nvSpPr>
        <p:spPr>
          <a:xfrm>
            <a:off x="7826710" y="7573690"/>
            <a:ext cx="5032039" cy="1077218"/>
          </a:xfrm>
          <a:prstGeom prst="rect">
            <a:avLst/>
          </a:prstGeom>
          <a:noFill/>
        </p:spPr>
        <p:txBody>
          <a:bodyPr wrap="square" rtlCol="0">
            <a:spAutoFit/>
          </a:bodyPr>
          <a:lstStyle/>
          <a:p>
            <a:r>
              <a:rPr lang="en-US" sz="3200" dirty="0"/>
              <a:t>Experiment Phase: Trying before Committing</a:t>
            </a:r>
          </a:p>
        </p:txBody>
      </p:sp>
      <p:pic>
        <p:nvPicPr>
          <p:cNvPr id="4" name="Graphic 3">
            <a:extLst>
              <a:ext uri="{FF2B5EF4-FFF2-40B4-BE49-F238E27FC236}">
                <a16:creationId xmlns:a16="http://schemas.microsoft.com/office/drawing/2014/main" id="{847B4CC2-FC01-9C51-E167-54AC597E70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1779" y="2066285"/>
            <a:ext cx="1581149" cy="1581149"/>
          </a:xfrm>
          <a:prstGeom prst="rect">
            <a:avLst/>
          </a:prstGeom>
        </p:spPr>
      </p:pic>
      <p:pic>
        <p:nvPicPr>
          <p:cNvPr id="11" name="Graphic 10">
            <a:extLst>
              <a:ext uri="{FF2B5EF4-FFF2-40B4-BE49-F238E27FC236}">
                <a16:creationId xmlns:a16="http://schemas.microsoft.com/office/drawing/2014/main" id="{2F326B31-B3D2-1A46-4B90-F6D15C24CE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0190" y="3841369"/>
            <a:ext cx="1582738" cy="1582738"/>
          </a:xfrm>
          <a:prstGeom prst="rect">
            <a:avLst/>
          </a:prstGeom>
        </p:spPr>
      </p:pic>
      <p:pic>
        <p:nvPicPr>
          <p:cNvPr id="13" name="Graphic 12">
            <a:extLst>
              <a:ext uri="{FF2B5EF4-FFF2-40B4-BE49-F238E27FC236}">
                <a16:creationId xmlns:a16="http://schemas.microsoft.com/office/drawing/2014/main" id="{5077740A-44FF-6723-78D5-23E3BAF40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30190" y="5618042"/>
            <a:ext cx="1582738" cy="1582738"/>
          </a:xfrm>
          <a:prstGeom prst="rect">
            <a:avLst/>
          </a:prstGeom>
        </p:spPr>
      </p:pic>
      <p:pic>
        <p:nvPicPr>
          <p:cNvPr id="16" name="Graphic 15">
            <a:extLst>
              <a:ext uri="{FF2B5EF4-FFF2-40B4-BE49-F238E27FC236}">
                <a16:creationId xmlns:a16="http://schemas.microsoft.com/office/drawing/2014/main" id="{785B4A0A-014B-385C-1736-A1B785FA41A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30190" y="7394715"/>
            <a:ext cx="1582738" cy="1582738"/>
          </a:xfrm>
          <a:prstGeom prst="rect">
            <a:avLst/>
          </a:prstGeom>
        </p:spPr>
      </p:pic>
    </p:spTree>
    <p:extLst>
      <p:ext uri="{BB962C8B-B14F-4D97-AF65-F5344CB8AC3E}">
        <p14:creationId xmlns:p14="http://schemas.microsoft.com/office/powerpoint/2010/main" val="215163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RH2LKe5z"/>
  <p:tag name="ARTICULATE_DESIGN_ID_OPSLIVE 2022" val="dHMSol3A"/>
  <p:tag name="ARTICULATE_DESIGN_ID_AMAZON OPSLIVE 2022" val="5ZzVONeW"/>
  <p:tag name="ARTICULATE_DESIGN_ID_AMAZON OPSLIVE 2022 V5" val="Us6c7UvS"/>
  <p:tag name="ARTICULATE_PROJECT_OPEN" val="0"/>
  <p:tag name="ARTICULATE_DESIGN_ID_AMAZON OPSLIVE 2022 V6" val="srbfJq6D"/>
  <p:tag name="ARTICULATE_SLIDE_COUNT" val="44"/>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mazon OpsLive 2022 v6">
  <a:themeElements>
    <a:clrScheme name="Amazon OpsLive 2022">
      <a:dk1>
        <a:srgbClr val="232F3E"/>
      </a:dk1>
      <a:lt1>
        <a:sysClr val="window" lastClr="FFFFFF"/>
      </a:lt1>
      <a:dk2>
        <a:srgbClr val="000A1E"/>
      </a:dk2>
      <a:lt2>
        <a:srgbClr val="EAEDED"/>
      </a:lt2>
      <a:accent1>
        <a:srgbClr val="1A98FF"/>
      </a:accent1>
      <a:accent2>
        <a:srgbClr val="FF6138"/>
      </a:accent2>
      <a:accent3>
        <a:srgbClr val="FFC400"/>
      </a:accent3>
      <a:accent4>
        <a:srgbClr val="36C2B4"/>
      </a:accent4>
      <a:accent5>
        <a:srgbClr val="7FCCEC"/>
      </a:accent5>
      <a:accent6>
        <a:srgbClr val="CC0C39"/>
      </a:accent6>
      <a:hlink>
        <a:srgbClr val="00B0F0"/>
      </a:hlink>
      <a:folHlink>
        <a:srgbClr val="00B0F0"/>
      </a:folHlink>
    </a:clrScheme>
    <a:fontScheme name="Amazon OpsLive 2022">
      <a:majorFont>
        <a:latin typeface="Amazon Ember Display"/>
        <a:ea typeface=""/>
        <a:cs typeface=""/>
      </a:majorFont>
      <a:minorFont>
        <a:latin typeface="Amazon Ember Displ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8A4C33CB7EA143B4391F3747BA0F60" ma:contentTypeVersion="1" ma:contentTypeDescription="Create a new document." ma:contentTypeScope="" ma:versionID="246611e734bc2b3d5047bb9642aa5124">
  <xsd:schema xmlns:xsd="http://www.w3.org/2001/XMLSchema" xmlns:xs="http://www.w3.org/2001/XMLSchema" xmlns:p="http://schemas.microsoft.com/office/2006/metadata/properties" xmlns:ns2="ebafff49-2c9e-4e75-865e-bd8374b07d0a" targetNamespace="http://schemas.microsoft.com/office/2006/metadata/properties" ma:root="true" ma:fieldsID="a286fcd79ee93d058f03455f47ad6cd1" ns2:_="">
    <xsd:import namespace="ebafff49-2c9e-4e75-865e-bd8374b07d0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fff49-2c9e-4e75-865e-bd8374b07d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EA145D-D278-4B1F-B989-689E160E9E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afff49-2c9e-4e75-865e-bd8374b07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A2E751-56C6-42D4-8954-E23173A5605C}">
  <ds:schemaRefs>
    <ds:schemaRef ds:uri="http://purl.org/dc/dcmitype/"/>
    <ds:schemaRef ds:uri="http://schemas.microsoft.com/office/2006/documentManagement/types"/>
    <ds:schemaRef ds:uri="http://purl.org/dc/elements/1.1/"/>
    <ds:schemaRef ds:uri="ebafff49-2c9e-4e75-865e-bd8374b07d0a"/>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9D561EB-9355-4D3B-AF6D-4EC9993622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19470</TotalTime>
  <Words>2709</Words>
  <Application>Microsoft Macintosh PowerPoint</Application>
  <PresentationFormat>Custom</PresentationFormat>
  <Paragraphs>148</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Amazon Ember</vt:lpstr>
      <vt:lpstr>Amazon Ember Display</vt:lpstr>
      <vt:lpstr>Arial</vt:lpstr>
      <vt:lpstr>Calibri</vt:lpstr>
      <vt:lpstr>Helvetica Neue</vt:lpstr>
      <vt:lpstr>Symbol</vt:lpstr>
      <vt:lpstr>Amazon OpsLive 2022 v6</vt:lpstr>
      <vt:lpstr>PowerPoint Presentation</vt:lpstr>
      <vt:lpstr>PowerPoint Presentation</vt:lpstr>
      <vt:lpstr>PowerPoint Presentation</vt:lpstr>
      <vt:lpstr>PowerPoint Presentation</vt:lpstr>
      <vt:lpstr>Career Journey     </vt:lpstr>
      <vt:lpstr>Life Outside  Work</vt:lpstr>
      <vt:lpstr>PowerPoint Presentation</vt:lpstr>
      <vt:lpstr>Figuring the  “WHAT”</vt:lpstr>
      <vt:lpstr>Figuring the  “WHY”</vt:lpstr>
      <vt:lpstr>My “WHAT” &amp; “WHY”</vt:lpstr>
      <vt:lpstr>PowerPoint Presentation</vt:lpstr>
      <vt:lpstr>Applications across Domains</vt:lpstr>
      <vt:lpstr>Deep Dive on Last-mile ML</vt:lpstr>
      <vt:lpstr>Tips to Get In: From the Other Side</vt:lpstr>
      <vt:lpstr>Tips to Succeed</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KareyAnne Hill</dc:creator>
  <cp:lastModifiedBy>Chetwani, Nirmit</cp:lastModifiedBy>
  <cp:revision>282</cp:revision>
  <dcterms:created xsi:type="dcterms:W3CDTF">2022-03-15T19:06:12Z</dcterms:created>
  <dcterms:modified xsi:type="dcterms:W3CDTF">2023-07-20T04:31:54Z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A501EA06-F44B-4300-AC3E-A6F364DBB047</vt:lpwstr>
  </property>
  <property fmtid="{D5CDD505-2E9C-101B-9397-08002B2CF9AE}" pid="3" name="ArticulatePath">
    <vt:lpwstr>Amazon OpsLive 2022 General Session Template 01 KH</vt:lpwstr>
  </property>
  <property fmtid="{D5CDD505-2E9C-101B-9397-08002B2CF9AE}" pid="4" name="ContentTypeId">
    <vt:lpwstr>0x010100CD8A4C33CB7EA143B4391F3747BA0F60</vt:lpwstr>
  </property>
</Properties>
</file>