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"/>
  </p:notesMasterIdLst>
  <p:sldIdLst>
    <p:sldId id="1026" r:id="rId2"/>
    <p:sldId id="1027" r:id="rId3"/>
    <p:sldId id="1037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y.liu0712@gmail.com" initials="s" lastIdx="15" clrIdx="0">
    <p:extLst>
      <p:ext uri="{19B8F6BF-5375-455C-9EA6-DF929625EA0E}">
        <p15:presenceInfo xmlns:p15="http://schemas.microsoft.com/office/powerpoint/2012/main" userId="4d50baedddaa16a1" providerId="Windows Live"/>
      </p:ext>
    </p:extLst>
  </p:cmAuthor>
  <p:cmAuthor id="2" name="Xiaoyu Chen" initials="XC" lastIdx="2" clrIdx="1">
    <p:extLst>
      <p:ext uri="{19B8F6BF-5375-455C-9EA6-DF929625EA0E}">
        <p15:presenceInfo xmlns:p15="http://schemas.microsoft.com/office/powerpoint/2012/main" userId="b1676d9c35eda7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7B0C00"/>
    <a:srgbClr val="FF9300"/>
    <a:srgbClr val="F4F4F4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9" autoAdjust="0"/>
    <p:restoredTop sz="95788" autoAdjust="0"/>
  </p:normalViewPr>
  <p:slideViewPr>
    <p:cSldViewPr snapToGrid="0" snapToObjects="1">
      <p:cViewPr varScale="1">
        <p:scale>
          <a:sx n="95" d="100"/>
          <a:sy n="95" d="100"/>
        </p:scale>
        <p:origin x="184" y="1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949A-7C0E-C044-837B-32425C15431A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3FED-1043-5044-B537-AA03C96B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00952" y="1477497"/>
            <a:ext cx="7401960" cy="366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8244840" cy="1287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gency FB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9439"/>
            <a:ext cx="8244839" cy="830997"/>
          </a:xfrm>
          <a:ln w="12700"/>
          <a:effectLst/>
        </p:spPr>
        <p:txBody>
          <a:bodyPr rIns="274320" anchor="ctr" anchorCtr="0"/>
          <a:lstStyle>
            <a:lvl1pPr>
              <a:defRPr sz="3000" b="1" i="0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971002" y="1073254"/>
            <a:ext cx="360759" cy="360759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321" y="4521268"/>
            <a:ext cx="74463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321" y="4722973"/>
            <a:ext cx="744631" cy="273844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2911" y="4725383"/>
            <a:ext cx="677676" cy="28020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8021841" y="4707733"/>
            <a:ext cx="222999" cy="30387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37" y="1477497"/>
            <a:ext cx="7248745" cy="3666004"/>
          </a:xfrm>
          <a:ln w="12700">
            <a:noFill/>
          </a:ln>
        </p:spPr>
        <p:txBody>
          <a:bodyPr rIns="365760"/>
          <a:lstStyle>
            <a:lvl1pPr>
              <a:defRPr>
                <a:latin typeface="Agency FB" panose="020B0503020202020204" pitchFamily="34" charset="0"/>
              </a:defRPr>
            </a:lvl1pPr>
            <a:lvl2pPr>
              <a:defRPr>
                <a:latin typeface="Agency FB" panose="020B0503020202020204" pitchFamily="34" charset="0"/>
              </a:defRPr>
            </a:lvl2pPr>
            <a:lvl3pPr>
              <a:defRPr>
                <a:latin typeface="Agency FB" panose="020B0503020202020204" pitchFamily="34" charset="0"/>
              </a:defRPr>
            </a:lvl3pPr>
            <a:lvl4pPr>
              <a:defRPr>
                <a:latin typeface="Agency FB" panose="020B0503020202020204" pitchFamily="34" charset="0"/>
              </a:defRPr>
            </a:lvl4pPr>
            <a:lvl5pPr marL="1543050" indent="-339329">
              <a:tabLst>
                <a:tab pos="1371600" algn="l"/>
              </a:tabLst>
              <a:defRPr>
                <a:latin typeface="Agency FB" panose="020B05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4757012"/>
            <a:ext cx="9009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479780" y="215588"/>
            <a:ext cx="360759" cy="360759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23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216953" y="1683342"/>
            <a:ext cx="0" cy="382191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208485" y="1700204"/>
            <a:ext cx="504827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rot="16200000">
            <a:off x="7533087" y="2859582"/>
            <a:ext cx="0" cy="509588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16200000" flipH="1">
            <a:off x="7587722" y="2940146"/>
            <a:ext cx="378620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900" y="1874437"/>
            <a:ext cx="6183485" cy="1133943"/>
          </a:xfrm>
        </p:spPr>
        <p:txBody>
          <a:bodyPr>
            <a:normAutofit/>
          </a:bodyPr>
          <a:lstStyle>
            <a:lvl1pPr>
              <a:defRPr sz="3600" b="1" i="0">
                <a:latin typeface="Acherus Grotesque Black" charset="0"/>
                <a:ea typeface="Acherus Grotesque Black" charset="0"/>
                <a:cs typeface="Acherus Grotesque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3671" y="4767263"/>
            <a:ext cx="2057400" cy="273844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8A0E-ECDD-6B4D-9728-E06C2571D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00952" y="1477497"/>
            <a:ext cx="7401960" cy="366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-360759" y="71845"/>
            <a:ext cx="8244840" cy="1287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gency FB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9439"/>
            <a:ext cx="8244839" cy="830997"/>
          </a:xfrm>
          <a:ln w="12700"/>
          <a:effectLst/>
        </p:spPr>
        <p:txBody>
          <a:bodyPr rIns="274320" anchor="ctr" anchorCtr="0"/>
          <a:lstStyle>
            <a:lvl1pPr>
              <a:defRPr sz="3000" b="1" i="0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971002" y="1073254"/>
            <a:ext cx="360759" cy="360759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321" y="4521268"/>
            <a:ext cx="74463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321" y="4722973"/>
            <a:ext cx="744631" cy="273844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2911" y="4725383"/>
            <a:ext cx="677676" cy="28020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8021841" y="4707733"/>
            <a:ext cx="222999" cy="30387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37" y="1477497"/>
            <a:ext cx="7248745" cy="3666004"/>
          </a:xfrm>
          <a:ln w="12700">
            <a:noFill/>
          </a:ln>
        </p:spPr>
        <p:txBody>
          <a:bodyPr rIns="365760"/>
          <a:lstStyle>
            <a:lvl1pPr>
              <a:defRPr>
                <a:latin typeface="Agency FB" panose="020B0503020202020204" pitchFamily="34" charset="0"/>
              </a:defRPr>
            </a:lvl1pPr>
            <a:lvl2pPr>
              <a:defRPr>
                <a:latin typeface="Agency FB" panose="020B0503020202020204" pitchFamily="34" charset="0"/>
              </a:defRPr>
            </a:lvl2pPr>
            <a:lvl3pPr>
              <a:defRPr>
                <a:latin typeface="Agency FB" panose="020B0503020202020204" pitchFamily="34" charset="0"/>
              </a:defRPr>
            </a:lvl3pPr>
            <a:lvl4pPr>
              <a:defRPr>
                <a:latin typeface="Agency FB" panose="020B0503020202020204" pitchFamily="34" charset="0"/>
              </a:defRPr>
            </a:lvl4pPr>
            <a:lvl5pPr marL="1543050" indent="-339329">
              <a:tabLst>
                <a:tab pos="1371600" algn="l"/>
              </a:tabLst>
              <a:defRPr>
                <a:latin typeface="Agency FB" panose="020B05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4757012"/>
            <a:ext cx="9009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479780" y="215588"/>
            <a:ext cx="360759" cy="360759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45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21208"/>
            <a:ext cx="45476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29669" y="338226"/>
            <a:ext cx="73289" cy="54967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4B53-1FC6-DB4D-8916-2D5D8F3BF5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4994C83-3F8B-4881-A3B1-317A3154A58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AB7B1E-5693-4E6E-837F-ACEB15D9303D}"/>
              </a:ext>
            </a:extLst>
          </p:cNvPr>
          <p:cNvSpPr/>
          <p:nvPr userDrawn="1"/>
        </p:nvSpPr>
        <p:spPr>
          <a:xfrm>
            <a:off x="218141" y="167341"/>
            <a:ext cx="8707718" cy="3902635"/>
          </a:xfrm>
          <a:prstGeom prst="rect">
            <a:avLst/>
          </a:prstGeom>
          <a:solidFill>
            <a:srgbClr val="E7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77" r:id="rId3"/>
    <p:sldLayoutId id="2147483689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61" r:id="rId1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7C-8A89-42BF-8FEA-A9407446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" y="544056"/>
            <a:ext cx="9127998" cy="17907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Palatino" pitchFamily="2" charset="77"/>
                <a:ea typeface="Palatino" pitchFamily="2" charset="77"/>
              </a:rPr>
              <a:t>Panel Session: QSR in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299EF-CD0D-4859-BBE6-56B7D1366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2710489"/>
            <a:ext cx="7543800" cy="124182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" pitchFamily="2" charset="77"/>
                <a:ea typeface="Palatino" pitchFamily="2" charset="77"/>
              </a:rPr>
              <a:t>Quality, Statistics, and Reliability (QSR) Section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Industry Relations Subcommittee</a:t>
            </a:r>
          </a:p>
          <a:p>
            <a:r>
              <a:rPr lang="en-US" sz="1600" b="1" dirty="0">
                <a:latin typeface="Palatino" pitchFamily="2" charset="77"/>
                <a:ea typeface="Palatino" pitchFamily="2" charset="77"/>
              </a:rPr>
              <a:t>Jia (Peter) Liu</a:t>
            </a:r>
            <a:r>
              <a:rPr lang="en-US" sz="16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en-US" sz="1600" b="1" dirty="0">
                <a:latin typeface="Palatino" pitchFamily="2" charset="77"/>
                <a:ea typeface="Palatino" pitchFamily="2" charset="77"/>
              </a:rPr>
              <a:t>Weihong (Grace) Guo</a:t>
            </a:r>
          </a:p>
        </p:txBody>
      </p:sp>
    </p:spTree>
    <p:extLst>
      <p:ext uri="{BB962C8B-B14F-4D97-AF65-F5344CB8AC3E}">
        <p14:creationId xmlns:p14="http://schemas.microsoft.com/office/powerpoint/2010/main" val="151494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4968-DDFD-43CE-812B-DC8BFD34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69" y="273844"/>
            <a:ext cx="8680863" cy="994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Palatino" pitchFamily="2" charset="77"/>
                <a:ea typeface="Palatino" pitchFamily="2" charset="77"/>
              </a:rPr>
              <a:t>Panel Session: QSR in Industry</a:t>
            </a:r>
            <a:endParaRPr lang="en-US" sz="32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CC4-7B45-4151-8F98-CD2BCD84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198827"/>
            <a:ext cx="8338272" cy="2817361"/>
          </a:xfrm>
        </p:spPr>
        <p:txBody>
          <a:bodyPr>
            <a:noAutofit/>
          </a:bodyPr>
          <a:lstStyle/>
          <a:p>
            <a:pPr marL="295275" indent="-295275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Are you curious about industry jobs?</a:t>
            </a:r>
          </a:p>
          <a:p>
            <a:pPr marL="295275" indent="-295275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Do you need tips on industry job hunting?</a:t>
            </a:r>
          </a:p>
          <a:p>
            <a:pPr marL="295275" indent="-295275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Do you want to learn about industry projects? Opportunities and challenges?</a:t>
            </a:r>
          </a:p>
          <a:p>
            <a:pPr marL="295275" indent="-295275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Are you interested in collaborating with industry? </a:t>
            </a:r>
          </a:p>
          <a:p>
            <a:pPr marL="295275" indent="-295275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etc. etc. etc.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Join us for a </a:t>
            </a:r>
            <a:r>
              <a:rPr lang="en-US" sz="28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LIVE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panel discussion session at  </a:t>
            </a:r>
            <a:r>
              <a:rPr lang="en-US" sz="28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12:30-1:45pm on Wednesday, November 11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8C421-279A-4601-861F-EA8450B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8A0E-ECDD-6B4D-9728-E06C2571DE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4968-DDFD-43CE-812B-DC8BFD34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44945">
            <a:off x="5499235" y="2448960"/>
            <a:ext cx="3346848" cy="994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Palatino" pitchFamily="2" charset="77"/>
                <a:ea typeface="Palatino" pitchFamily="2" charset="77"/>
              </a:rPr>
              <a:t>Panel Session:</a:t>
            </a:r>
            <a:br>
              <a:rPr lang="en-US" sz="3200" b="1" dirty="0">
                <a:latin typeface="Palatino" pitchFamily="2" charset="77"/>
                <a:ea typeface="Palatino" pitchFamily="2" charset="77"/>
              </a:rPr>
            </a:br>
            <a:r>
              <a:rPr lang="en-US" sz="3200" b="1" dirty="0">
                <a:latin typeface="Palatino" pitchFamily="2" charset="77"/>
                <a:ea typeface="Palatino" pitchFamily="2" charset="77"/>
              </a:rPr>
              <a:t>QSR in Industry</a:t>
            </a:r>
            <a:endParaRPr lang="en-US" sz="32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CC4-7B45-4151-8F98-CD2BCD84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265307"/>
            <a:ext cx="8338272" cy="36701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LIVE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Panel Discussion Session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12:30-1:45pm on Wednesday, November 11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Enjoy a dynamic discussion with panelists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Palatino" pitchFamily="2" charset="77"/>
                <a:ea typeface="Palatino" pitchFamily="2" charset="77"/>
              </a:rPr>
              <a:t>David Grewell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North Dakota State University, Fargo, ND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</a:rPr>
              <a:t>Director of I/UCRC CB</a:t>
            </a:r>
            <a:r>
              <a:rPr lang="en-US" baseline="30000" dirty="0">
                <a:latin typeface="Palatino" pitchFamily="2" charset="77"/>
                <a:ea typeface="Palatino" pitchFamily="2" charset="77"/>
              </a:rPr>
              <a:t>2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Center</a:t>
            </a:r>
          </a:p>
          <a:p>
            <a:pPr lvl="0">
              <a:lnSpc>
                <a:spcPct val="10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Kun</a:t>
            </a:r>
            <a:r>
              <a:rPr lang="en-US" sz="20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Hu</a:t>
            </a:r>
            <a:r>
              <a:rPr lang="en-US" sz="180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, IBM Research, San Jose, CA</a:t>
            </a:r>
          </a:p>
          <a:p>
            <a:pPr lvl="0">
              <a:lnSpc>
                <a:spcPct val="100000"/>
              </a:lnSpc>
            </a:pPr>
            <a:r>
              <a:rPr lang="en-US" sz="20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Jia Liu</a:t>
            </a:r>
            <a:r>
              <a:rPr lang="en-US" sz="180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, Auburn University, Auburn, AL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Palatino" pitchFamily="2" charset="77"/>
                <a:ea typeface="Palatino" pitchFamily="2" charset="77"/>
              </a:rPr>
              <a:t>Chitta</a:t>
            </a:r>
            <a:r>
              <a:rPr lang="en-US" sz="2000" b="1" dirty="0">
                <a:latin typeface="Palatino" pitchFamily="2" charset="77"/>
                <a:ea typeface="Palatino" pitchFamily="2" charset="77"/>
              </a:rPr>
              <a:t> Ranjan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ProcessMiner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Inc., Atlanta, GA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Palatino" pitchFamily="2" charset="77"/>
                <a:ea typeface="Palatino" pitchFamily="2" charset="77"/>
              </a:rPr>
              <a:t>Yifei</a:t>
            </a:r>
            <a:r>
              <a:rPr lang="en-US" sz="2000" b="1" dirty="0">
                <a:latin typeface="Palatino" pitchFamily="2" charset="77"/>
                <a:ea typeface="Palatino" pitchFamily="2" charset="77"/>
              </a:rPr>
              <a:t> Yuan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Google LLC, Mountain View, CA</a:t>
            </a:r>
            <a:endParaRPr lang="en-US" sz="18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8C421-279A-4601-861F-EA8450B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8A0E-ECDD-6B4D-9728-E06C2571DE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等线 Light"/>
        <a:cs typeface=""/>
      </a:majorFont>
      <a:minorFont>
        <a:latin typeface="Agency FB"/>
        <a:ea typeface="等线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10450</TotalTime>
  <Words>177</Words>
  <Application>Microsoft Macintosh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Acherus Grotesque Black</vt:lpstr>
      <vt:lpstr>Agency FB</vt:lpstr>
      <vt:lpstr>Arial</vt:lpstr>
      <vt:lpstr>Calibri</vt:lpstr>
      <vt:lpstr>Palatino</vt:lpstr>
      <vt:lpstr>Wingdings</vt:lpstr>
      <vt:lpstr>Office Theme</vt:lpstr>
      <vt:lpstr>Panel Session: QSR in Industry</vt:lpstr>
      <vt:lpstr>Panel Session: QSR in Industry</vt:lpstr>
      <vt:lpstr>Panel Session: QSR in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Soucy, Brad</dc:creator>
  <cp:lastModifiedBy>Weihong GUO</cp:lastModifiedBy>
  <cp:revision>599</cp:revision>
  <cp:lastPrinted>2017-08-11T20:36:34Z</cp:lastPrinted>
  <dcterms:created xsi:type="dcterms:W3CDTF">2017-08-02T14:29:35Z</dcterms:created>
  <dcterms:modified xsi:type="dcterms:W3CDTF">2020-10-12T18:26:17Z</dcterms:modified>
</cp:coreProperties>
</file>