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9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5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793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19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7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2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8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8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9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EDD1526-F860-4467-8D14-4C8282D9D1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3E418EF-3EEA-4FF8-8253-87CF0B5DC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97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248" y="200909"/>
            <a:ext cx="6479179" cy="2074817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spc="0" dirty="0" smtClean="0">
                <a:ln/>
                <a:solidFill>
                  <a:srgbClr val="FFFF00"/>
                </a:solidFill>
                <a:effectLst/>
              </a:rPr>
              <a:t>Last Call for Submissions!</a:t>
            </a:r>
            <a:endParaRPr lang="en-US" sz="5400" b="1" spc="0" dirty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t="1934" r="1182" b="1548"/>
          <a:stretch/>
        </p:blipFill>
        <p:spPr>
          <a:xfrm>
            <a:off x="289932" y="1137425"/>
            <a:ext cx="8675649" cy="556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4683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Last Call for Submissions!</vt:lpstr>
    </vt:vector>
  </TitlesOfParts>
  <Company>UNC Wilmington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Call for Submissions!</dc:title>
  <dc:creator>Perez-Lespier, Lizzette M.</dc:creator>
  <cp:lastModifiedBy>Perez-Lespier, Lizzette M.</cp:lastModifiedBy>
  <cp:revision>3</cp:revision>
  <dcterms:created xsi:type="dcterms:W3CDTF">2017-10-31T17:08:37Z</dcterms:created>
  <dcterms:modified xsi:type="dcterms:W3CDTF">2018-11-07T16:13:58Z</dcterms:modified>
</cp:coreProperties>
</file>