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4"/>
    <p:sldMasterId id="2147483663" r:id="rId5"/>
  </p:sldMasterIdLst>
  <p:notesMasterIdLst>
    <p:notesMasterId r:id="rId19"/>
  </p:notesMasterIdLst>
  <p:sldIdLst>
    <p:sldId id="312" r:id="rId6"/>
    <p:sldId id="328" r:id="rId7"/>
    <p:sldId id="327" r:id="rId8"/>
    <p:sldId id="326" r:id="rId9"/>
    <p:sldId id="325" r:id="rId10"/>
    <p:sldId id="324" r:id="rId11"/>
    <p:sldId id="323" r:id="rId12"/>
    <p:sldId id="322" r:id="rId13"/>
    <p:sldId id="321" r:id="rId14"/>
    <p:sldId id="320" r:id="rId15"/>
    <p:sldId id="319" r:id="rId16"/>
    <p:sldId id="318" r:id="rId17"/>
    <p:sldId id="286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M Serif Display" pitchFamily="2" charset="0"/>
      <p:regular r:id="rId24"/>
      <p:italic r:id="rId25"/>
    </p:embeddedFont>
    <p:embeddedFont>
      <p:font typeface="Franklin Gothic Demi" panose="020B0703020102020204" pitchFamily="34" charset="0"/>
      <p:regular r:id="rId26"/>
      <p:italic r:id="rId27"/>
    </p:embeddedFont>
    <p:embeddedFont>
      <p:font typeface="Montserrat Light" panose="00000400000000000000" pitchFamily="2" charset="0"/>
      <p:regular r:id="rId28"/>
      <p: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91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4C41D-5677-4543-86BB-AD031B2B0D04}" v="35" dt="2023-05-18T12:59:16.505"/>
  </p1510:revLst>
</p1510:revInfo>
</file>

<file path=ppt/tableStyles.xml><?xml version="1.0" encoding="utf-8"?>
<a:tblStyleLst xmlns:a="http://schemas.openxmlformats.org/drawingml/2006/main" def="{4FA50D37-4A8D-47A4-990E-664AD79B0F25}">
  <a:tblStyle styleId="{4FA50D37-4A8D-47A4-990E-664AD79B0F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9" Type="http://schemas.microsoft.com/office/2015/10/relationships/revisionInfo" Target="revisionInfo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nt, Douglas M. (LARC-B713)[EAST2]" userId="9f667cde-a9b3-438c-b3a8-70cc1f16523f" providerId="ADAL" clId="{3044C41D-5677-4543-86BB-AD031B2B0D04}"/>
    <pc:docChg chg="undo redo custSel addSld delSld modSld sldOrd">
      <pc:chgData name="Trent, Douglas M. (LARC-B713)[EAST2]" userId="9f667cde-a9b3-438c-b3a8-70cc1f16523f" providerId="ADAL" clId="{3044C41D-5677-4543-86BB-AD031B2B0D04}" dt="2023-05-18T13:04:25.956" v="7565" actId="1076"/>
      <pc:docMkLst>
        <pc:docMk/>
      </pc:docMkLst>
      <pc:sldChg chg="addSp delSp modSp mod ord">
        <pc:chgData name="Trent, Douglas M. (LARC-B713)[EAST2]" userId="9f667cde-a9b3-438c-b3a8-70cc1f16523f" providerId="ADAL" clId="{3044C41D-5677-4543-86BB-AD031B2B0D04}" dt="2023-05-17T01:32:15.238" v="6883" actId="1076"/>
        <pc:sldMkLst>
          <pc:docMk/>
          <pc:sldMk cId="3160280609" sldId="286"/>
        </pc:sldMkLst>
        <pc:spChg chg="add del mod">
          <ac:chgData name="Trent, Douglas M. (LARC-B713)[EAST2]" userId="9f667cde-a9b3-438c-b3a8-70cc1f16523f" providerId="ADAL" clId="{3044C41D-5677-4543-86BB-AD031B2B0D04}" dt="2023-05-16T23:17:08.802" v="581"/>
          <ac:spMkLst>
            <pc:docMk/>
            <pc:sldMk cId="3160280609" sldId="286"/>
            <ac:spMk id="3" creationId="{1DC8B255-B6DB-48AA-A0F3-7D5E59928F65}"/>
          </ac:spMkLst>
        </pc:spChg>
        <pc:spChg chg="add mod">
          <ac:chgData name="Trent, Douglas M. (LARC-B713)[EAST2]" userId="9f667cde-a9b3-438c-b3a8-70cc1f16523f" providerId="ADAL" clId="{3044C41D-5677-4543-86BB-AD031B2B0D04}" dt="2023-05-16T23:22:43.158" v="676" actId="207"/>
          <ac:spMkLst>
            <pc:docMk/>
            <pc:sldMk cId="3160280609" sldId="286"/>
            <ac:spMk id="4" creationId="{16174854-DBD2-4009-9828-968085D087E2}"/>
          </ac:spMkLst>
        </pc:spChg>
        <pc:spChg chg="add del mod">
          <ac:chgData name="Trent, Douglas M. (LARC-B713)[EAST2]" userId="9f667cde-a9b3-438c-b3a8-70cc1f16523f" providerId="ADAL" clId="{3044C41D-5677-4543-86BB-AD031B2B0D04}" dt="2023-05-16T23:18:02.911" v="589" actId="478"/>
          <ac:spMkLst>
            <pc:docMk/>
            <pc:sldMk cId="3160280609" sldId="286"/>
            <ac:spMk id="5" creationId="{85ED5120-F4F6-45DC-A8D5-C75B3D078DBF}"/>
          </ac:spMkLst>
        </pc:spChg>
        <pc:spChg chg="add mod">
          <ac:chgData name="Trent, Douglas M. (LARC-B713)[EAST2]" userId="9f667cde-a9b3-438c-b3a8-70cc1f16523f" providerId="ADAL" clId="{3044C41D-5677-4543-86BB-AD031B2B0D04}" dt="2023-05-17T01:32:15.238" v="6883" actId="1076"/>
          <ac:spMkLst>
            <pc:docMk/>
            <pc:sldMk cId="3160280609" sldId="286"/>
            <ac:spMk id="7" creationId="{8C6761EA-BF09-4FFC-A681-D014719C9A62}"/>
          </ac:spMkLst>
        </pc:spChg>
        <pc:spChg chg="del">
          <ac:chgData name="Trent, Douglas M. (LARC-B713)[EAST2]" userId="9f667cde-a9b3-438c-b3a8-70cc1f16523f" providerId="ADAL" clId="{3044C41D-5677-4543-86BB-AD031B2B0D04}" dt="2023-05-16T23:10:51.876" v="370" actId="478"/>
          <ac:spMkLst>
            <pc:docMk/>
            <pc:sldMk cId="3160280609" sldId="286"/>
            <ac:spMk id="12" creationId="{16B44B1A-6E90-354E-AB2A-BEC9505A0847}"/>
          </ac:spMkLst>
        </pc:spChg>
      </pc:sldChg>
      <pc:sldChg chg="del">
        <pc:chgData name="Trent, Douglas M. (LARC-B713)[EAST2]" userId="9f667cde-a9b3-438c-b3a8-70cc1f16523f" providerId="ADAL" clId="{3044C41D-5677-4543-86BB-AD031B2B0D04}" dt="2023-05-17T01:32:37.764" v="6886" actId="47"/>
        <pc:sldMkLst>
          <pc:docMk/>
          <pc:sldMk cId="76972075" sldId="287"/>
        </pc:sldMkLst>
      </pc:sldChg>
      <pc:sldChg chg="del">
        <pc:chgData name="Trent, Douglas M. (LARC-B713)[EAST2]" userId="9f667cde-a9b3-438c-b3a8-70cc1f16523f" providerId="ADAL" clId="{3044C41D-5677-4543-86BB-AD031B2B0D04}" dt="2023-05-17T01:32:37.764" v="6886" actId="47"/>
        <pc:sldMkLst>
          <pc:docMk/>
          <pc:sldMk cId="3301364080" sldId="288"/>
        </pc:sldMkLst>
      </pc:sldChg>
      <pc:sldChg chg="del">
        <pc:chgData name="Trent, Douglas M. (LARC-B713)[EAST2]" userId="9f667cde-a9b3-438c-b3a8-70cc1f16523f" providerId="ADAL" clId="{3044C41D-5677-4543-86BB-AD031B2B0D04}" dt="2023-05-17T01:32:37.764" v="6886" actId="47"/>
        <pc:sldMkLst>
          <pc:docMk/>
          <pc:sldMk cId="2609248466" sldId="289"/>
        </pc:sldMkLst>
      </pc:sldChg>
      <pc:sldChg chg="del">
        <pc:chgData name="Trent, Douglas M. (LARC-B713)[EAST2]" userId="9f667cde-a9b3-438c-b3a8-70cc1f16523f" providerId="ADAL" clId="{3044C41D-5677-4543-86BB-AD031B2B0D04}" dt="2023-05-17T01:32:37.764" v="6886" actId="47"/>
        <pc:sldMkLst>
          <pc:docMk/>
          <pc:sldMk cId="3688368917" sldId="293"/>
        </pc:sldMkLst>
      </pc:sldChg>
      <pc:sldChg chg="del">
        <pc:chgData name="Trent, Douglas M. (LARC-B713)[EAST2]" userId="9f667cde-a9b3-438c-b3a8-70cc1f16523f" providerId="ADAL" clId="{3044C41D-5677-4543-86BB-AD031B2B0D04}" dt="2023-05-17T01:32:37.764" v="6886" actId="47"/>
        <pc:sldMkLst>
          <pc:docMk/>
          <pc:sldMk cId="2085721401" sldId="303"/>
        </pc:sldMkLst>
      </pc:sldChg>
      <pc:sldChg chg="del">
        <pc:chgData name="Trent, Douglas M. (LARC-B713)[EAST2]" userId="9f667cde-a9b3-438c-b3a8-70cc1f16523f" providerId="ADAL" clId="{3044C41D-5677-4543-86BB-AD031B2B0D04}" dt="2023-05-17T01:32:37.764" v="6886" actId="47"/>
        <pc:sldMkLst>
          <pc:docMk/>
          <pc:sldMk cId="2177211086" sldId="304"/>
        </pc:sldMkLst>
      </pc:sldChg>
      <pc:sldChg chg="del">
        <pc:chgData name="Trent, Douglas M. (LARC-B713)[EAST2]" userId="9f667cde-a9b3-438c-b3a8-70cc1f16523f" providerId="ADAL" clId="{3044C41D-5677-4543-86BB-AD031B2B0D04}" dt="2023-05-17T01:32:37.764" v="6886" actId="47"/>
        <pc:sldMkLst>
          <pc:docMk/>
          <pc:sldMk cId="1825814737" sldId="306"/>
        </pc:sldMkLst>
      </pc:sldChg>
      <pc:sldChg chg="modSp mod">
        <pc:chgData name="Trent, Douglas M. (LARC-B713)[EAST2]" userId="9f667cde-a9b3-438c-b3a8-70cc1f16523f" providerId="ADAL" clId="{3044C41D-5677-4543-86BB-AD031B2B0D04}" dt="2023-05-16T23:09:52.546" v="369" actId="6549"/>
        <pc:sldMkLst>
          <pc:docMk/>
          <pc:sldMk cId="747252122" sldId="312"/>
        </pc:sldMkLst>
        <pc:spChg chg="mod">
          <ac:chgData name="Trent, Douglas M. (LARC-B713)[EAST2]" userId="9f667cde-a9b3-438c-b3a8-70cc1f16523f" providerId="ADAL" clId="{3044C41D-5677-4543-86BB-AD031B2B0D04}" dt="2023-05-16T23:09:52.546" v="369" actId="6549"/>
          <ac:spMkLst>
            <pc:docMk/>
            <pc:sldMk cId="747252122" sldId="312"/>
            <ac:spMk id="3" creationId="{00000000-0000-0000-0000-000000000000}"/>
          </ac:spMkLst>
        </pc:spChg>
        <pc:spChg chg="mod">
          <ac:chgData name="Trent, Douglas M. (LARC-B713)[EAST2]" userId="9f667cde-a9b3-438c-b3a8-70cc1f16523f" providerId="ADAL" clId="{3044C41D-5677-4543-86BB-AD031B2B0D04}" dt="2023-05-16T23:08:47.852" v="220" actId="255"/>
          <ac:spMkLst>
            <pc:docMk/>
            <pc:sldMk cId="747252122" sldId="312"/>
            <ac:spMk id="568" creationId="{00000000-0000-0000-0000-000000000000}"/>
          </ac:spMkLst>
        </pc:spChg>
        <pc:spChg chg="mod">
          <ac:chgData name="Trent, Douglas M. (LARC-B713)[EAST2]" userId="9f667cde-a9b3-438c-b3a8-70cc1f16523f" providerId="ADAL" clId="{3044C41D-5677-4543-86BB-AD031B2B0D04}" dt="2023-05-16T23:09:16.420" v="294" actId="6549"/>
          <ac:spMkLst>
            <pc:docMk/>
            <pc:sldMk cId="747252122" sldId="312"/>
            <ac:spMk id="569" creationId="{00000000-0000-0000-0000-000000000000}"/>
          </ac:spMkLst>
        </pc:spChg>
        <pc:spChg chg="mod">
          <ac:chgData name="Trent, Douglas M. (LARC-B713)[EAST2]" userId="9f667cde-a9b3-438c-b3a8-70cc1f16523f" providerId="ADAL" clId="{3044C41D-5677-4543-86BB-AD031B2B0D04}" dt="2023-05-16T23:09:25.505" v="318" actId="6549"/>
          <ac:spMkLst>
            <pc:docMk/>
            <pc:sldMk cId="747252122" sldId="312"/>
            <ac:spMk id="571" creationId="{00000000-0000-0000-0000-000000000000}"/>
          </ac:spMkLst>
        </pc:spChg>
      </pc:sldChg>
      <pc:sldChg chg="del">
        <pc:chgData name="Trent, Douglas M. (LARC-B713)[EAST2]" userId="9f667cde-a9b3-438c-b3a8-70cc1f16523f" providerId="ADAL" clId="{3044C41D-5677-4543-86BB-AD031B2B0D04}" dt="2023-05-17T01:32:37.764" v="6886" actId="47"/>
        <pc:sldMkLst>
          <pc:docMk/>
          <pc:sldMk cId="3914673427" sldId="313"/>
        </pc:sldMkLst>
      </pc:sldChg>
      <pc:sldChg chg="add del">
        <pc:chgData name="Trent, Douglas M. (LARC-B713)[EAST2]" userId="9f667cde-a9b3-438c-b3a8-70cc1f16523f" providerId="ADAL" clId="{3044C41D-5677-4543-86BB-AD031B2B0D04}" dt="2023-05-17T01:32:20.678" v="6884" actId="2696"/>
        <pc:sldMkLst>
          <pc:docMk/>
          <pc:sldMk cId="3336531377" sldId="314"/>
        </pc:sldMkLst>
      </pc:sldChg>
      <pc:sldChg chg="add del">
        <pc:chgData name="Trent, Douglas M. (LARC-B713)[EAST2]" userId="9f667cde-a9b3-438c-b3a8-70cc1f16523f" providerId="ADAL" clId="{3044C41D-5677-4543-86BB-AD031B2B0D04}" dt="2023-05-17T01:32:23.756" v="6885" actId="2696"/>
        <pc:sldMkLst>
          <pc:docMk/>
          <pc:sldMk cId="1547539359" sldId="315"/>
        </pc:sldMkLst>
      </pc:sldChg>
      <pc:sldChg chg="add del">
        <pc:chgData name="Trent, Douglas M. (LARC-B713)[EAST2]" userId="9f667cde-a9b3-438c-b3a8-70cc1f16523f" providerId="ADAL" clId="{3044C41D-5677-4543-86BB-AD031B2B0D04}" dt="2023-05-17T01:32:37.764" v="6886" actId="47"/>
        <pc:sldMkLst>
          <pc:docMk/>
          <pc:sldMk cId="216712984" sldId="316"/>
        </pc:sldMkLst>
      </pc:sldChg>
      <pc:sldChg chg="modSp add del mod">
        <pc:chgData name="Trent, Douglas M. (LARC-B713)[EAST2]" userId="9f667cde-a9b3-438c-b3a8-70cc1f16523f" providerId="ADAL" clId="{3044C41D-5677-4543-86BB-AD031B2B0D04}" dt="2023-05-16T23:25:34.316" v="775" actId="2696"/>
        <pc:sldMkLst>
          <pc:docMk/>
          <pc:sldMk cId="942945302" sldId="317"/>
        </pc:sldMkLst>
        <pc:spChg chg="mod">
          <ac:chgData name="Trent, Douglas M. (LARC-B713)[EAST2]" userId="9f667cde-a9b3-438c-b3a8-70cc1f16523f" providerId="ADAL" clId="{3044C41D-5677-4543-86BB-AD031B2B0D04}" dt="2023-05-16T23:21:17.589" v="674" actId="207"/>
          <ac:spMkLst>
            <pc:docMk/>
            <pc:sldMk cId="942945302" sldId="317"/>
            <ac:spMk id="7" creationId="{8C6761EA-BF09-4FFC-A681-D014719C9A62}"/>
          </ac:spMkLst>
        </pc:spChg>
      </pc:sldChg>
      <pc:sldChg chg="addSp delSp modSp add mod ord">
        <pc:chgData name="Trent, Douglas M. (LARC-B713)[EAST2]" userId="9f667cde-a9b3-438c-b3a8-70cc1f16523f" providerId="ADAL" clId="{3044C41D-5677-4543-86BB-AD031B2B0D04}" dt="2023-05-18T13:04:25.956" v="7565" actId="1076"/>
        <pc:sldMkLst>
          <pc:docMk/>
          <pc:sldMk cId="2912188114" sldId="318"/>
        </pc:sldMkLst>
        <pc:spChg chg="mod">
          <ac:chgData name="Trent, Douglas M. (LARC-B713)[EAST2]" userId="9f667cde-a9b3-438c-b3a8-70cc1f16523f" providerId="ADAL" clId="{3044C41D-5677-4543-86BB-AD031B2B0D04}" dt="2023-05-16T23:25:18.568" v="774" actId="6549"/>
          <ac:spMkLst>
            <pc:docMk/>
            <pc:sldMk cId="2912188114" sldId="318"/>
            <ac:spMk id="4" creationId="{16174854-DBD2-4009-9828-968085D087E2}"/>
          </ac:spMkLst>
        </pc:spChg>
        <pc:spChg chg="add mod">
          <ac:chgData name="Trent, Douglas M. (LARC-B713)[EAST2]" userId="9f667cde-a9b3-438c-b3a8-70cc1f16523f" providerId="ADAL" clId="{3044C41D-5677-4543-86BB-AD031B2B0D04}" dt="2023-05-17T01:29:10.925" v="6615" actId="20577"/>
          <ac:spMkLst>
            <pc:docMk/>
            <pc:sldMk cId="2912188114" sldId="318"/>
            <ac:spMk id="5" creationId="{4A181C1C-93F8-49FC-A6FD-6A6DE7C54B42}"/>
          </ac:spMkLst>
        </pc:spChg>
        <pc:spChg chg="add mod">
          <ac:chgData name="Trent, Douglas M. (LARC-B713)[EAST2]" userId="9f667cde-a9b3-438c-b3a8-70cc1f16523f" providerId="ADAL" clId="{3044C41D-5677-4543-86BB-AD031B2B0D04}" dt="2023-05-18T13:04:19.218" v="7563" actId="1076"/>
          <ac:spMkLst>
            <pc:docMk/>
            <pc:sldMk cId="2912188114" sldId="318"/>
            <ac:spMk id="6" creationId="{D42614E6-AC62-49FD-A1DA-E4364A284D80}"/>
          </ac:spMkLst>
        </pc:spChg>
        <pc:spChg chg="mod">
          <ac:chgData name="Trent, Douglas M. (LARC-B713)[EAST2]" userId="9f667cde-a9b3-438c-b3a8-70cc1f16523f" providerId="ADAL" clId="{3044C41D-5677-4543-86BB-AD031B2B0D04}" dt="2023-05-16T23:25:11.692" v="773" actId="20577"/>
          <ac:spMkLst>
            <pc:docMk/>
            <pc:sldMk cId="2912188114" sldId="318"/>
            <ac:spMk id="7" creationId="{8C6761EA-BF09-4FFC-A681-D014719C9A62}"/>
          </ac:spMkLst>
        </pc:spChg>
        <pc:spChg chg="add del mod">
          <ac:chgData name="Trent, Douglas M. (LARC-B713)[EAST2]" userId="9f667cde-a9b3-438c-b3a8-70cc1f16523f" providerId="ADAL" clId="{3044C41D-5677-4543-86BB-AD031B2B0D04}" dt="2023-05-18T12:58:52.187" v="7391" actId="478"/>
          <ac:spMkLst>
            <pc:docMk/>
            <pc:sldMk cId="2912188114" sldId="318"/>
            <ac:spMk id="8" creationId="{B68F7F61-26E4-4EC3-BF57-F563C2EC0AB1}"/>
          </ac:spMkLst>
        </pc:spChg>
        <pc:spChg chg="add mod">
          <ac:chgData name="Trent, Douglas M. (LARC-B713)[EAST2]" userId="9f667cde-a9b3-438c-b3a8-70cc1f16523f" providerId="ADAL" clId="{3044C41D-5677-4543-86BB-AD031B2B0D04}" dt="2023-05-18T13:04:22.343" v="7564" actId="1076"/>
          <ac:spMkLst>
            <pc:docMk/>
            <pc:sldMk cId="2912188114" sldId="318"/>
            <ac:spMk id="9" creationId="{5E8F390A-30D5-4387-AC91-236C8E215E74}"/>
          </ac:spMkLst>
        </pc:spChg>
        <pc:spChg chg="add mod">
          <ac:chgData name="Trent, Douglas M. (LARC-B713)[EAST2]" userId="9f667cde-a9b3-438c-b3a8-70cc1f16523f" providerId="ADAL" clId="{3044C41D-5677-4543-86BB-AD031B2B0D04}" dt="2023-05-18T13:04:25.956" v="7565" actId="1076"/>
          <ac:spMkLst>
            <pc:docMk/>
            <pc:sldMk cId="2912188114" sldId="318"/>
            <ac:spMk id="10" creationId="{A08500A7-01C0-4F1E-8B49-07FBE7BDBDCE}"/>
          </ac:spMkLst>
        </pc:spChg>
      </pc:sldChg>
      <pc:sldChg chg="addSp delSp modSp add mod ord">
        <pc:chgData name="Trent, Douglas M. (LARC-B713)[EAST2]" userId="9f667cde-a9b3-438c-b3a8-70cc1f16523f" providerId="ADAL" clId="{3044C41D-5677-4543-86BB-AD031B2B0D04}" dt="2023-05-18T12:58:44.488" v="7390" actId="478"/>
        <pc:sldMkLst>
          <pc:docMk/>
          <pc:sldMk cId="1308783716" sldId="319"/>
        </pc:sldMkLst>
        <pc:spChg chg="mod">
          <ac:chgData name="Trent, Douglas M. (LARC-B713)[EAST2]" userId="9f667cde-a9b3-438c-b3a8-70cc1f16523f" providerId="ADAL" clId="{3044C41D-5677-4543-86BB-AD031B2B0D04}" dt="2023-05-18T02:22:26.454" v="7173" actId="1076"/>
          <ac:spMkLst>
            <pc:docMk/>
            <pc:sldMk cId="1308783716" sldId="319"/>
            <ac:spMk id="4" creationId="{16174854-DBD2-4009-9828-968085D087E2}"/>
          </ac:spMkLst>
        </pc:spChg>
        <pc:spChg chg="add mod">
          <ac:chgData name="Trent, Douglas M. (LARC-B713)[EAST2]" userId="9f667cde-a9b3-438c-b3a8-70cc1f16523f" providerId="ADAL" clId="{3044C41D-5677-4543-86BB-AD031B2B0D04}" dt="2023-05-18T02:40:30.814" v="7195" actId="20577"/>
          <ac:spMkLst>
            <pc:docMk/>
            <pc:sldMk cId="1308783716" sldId="319"/>
            <ac:spMk id="5" creationId="{2405C842-03D8-47D2-B5C5-C9BB02E1AF54}"/>
          </ac:spMkLst>
        </pc:spChg>
        <pc:spChg chg="add mod">
          <ac:chgData name="Trent, Douglas M. (LARC-B713)[EAST2]" userId="9f667cde-a9b3-438c-b3a8-70cc1f16523f" providerId="ADAL" clId="{3044C41D-5677-4543-86BB-AD031B2B0D04}" dt="2023-05-18T02:22:33.430" v="7188" actId="1036"/>
          <ac:spMkLst>
            <pc:docMk/>
            <pc:sldMk cId="1308783716" sldId="319"/>
            <ac:spMk id="6" creationId="{E87005D4-8DCB-4BC4-BEF0-F28B3AA5B436}"/>
          </ac:spMkLst>
        </pc:spChg>
        <pc:spChg chg="mod">
          <ac:chgData name="Trent, Douglas M. (LARC-B713)[EAST2]" userId="9f667cde-a9b3-438c-b3a8-70cc1f16523f" providerId="ADAL" clId="{3044C41D-5677-4543-86BB-AD031B2B0D04}" dt="2023-05-17T19:58:59.255" v="6918" actId="6549"/>
          <ac:spMkLst>
            <pc:docMk/>
            <pc:sldMk cId="1308783716" sldId="319"/>
            <ac:spMk id="7" creationId="{8C6761EA-BF09-4FFC-A681-D014719C9A62}"/>
          </ac:spMkLst>
        </pc:spChg>
        <pc:spChg chg="add del mod">
          <ac:chgData name="Trent, Douglas M. (LARC-B713)[EAST2]" userId="9f667cde-a9b3-438c-b3a8-70cc1f16523f" providerId="ADAL" clId="{3044C41D-5677-4543-86BB-AD031B2B0D04}" dt="2023-05-18T12:58:44.488" v="7390" actId="478"/>
          <ac:spMkLst>
            <pc:docMk/>
            <pc:sldMk cId="1308783716" sldId="319"/>
            <ac:spMk id="8" creationId="{5576CDDD-D611-4D7C-A53B-B17626F2AF11}"/>
          </ac:spMkLst>
        </pc:spChg>
        <pc:spChg chg="add mod">
          <ac:chgData name="Trent, Douglas M. (LARC-B713)[EAST2]" userId="9f667cde-a9b3-438c-b3a8-70cc1f16523f" providerId="ADAL" clId="{3044C41D-5677-4543-86BB-AD031B2B0D04}" dt="2023-05-17T20:00:01.139" v="6959" actId="1076"/>
          <ac:spMkLst>
            <pc:docMk/>
            <pc:sldMk cId="1308783716" sldId="319"/>
            <ac:spMk id="9" creationId="{FFCF6C8E-CF8E-41A8-9FB7-E388F7134783}"/>
          </ac:spMkLst>
        </pc:spChg>
      </pc:sldChg>
      <pc:sldChg chg="addSp delSp modSp add mod ord">
        <pc:chgData name="Trent, Douglas M. (LARC-B713)[EAST2]" userId="9f667cde-a9b3-438c-b3a8-70cc1f16523f" providerId="ADAL" clId="{3044C41D-5677-4543-86BB-AD031B2B0D04}" dt="2023-05-18T12:58:39.037" v="7389" actId="478"/>
        <pc:sldMkLst>
          <pc:docMk/>
          <pc:sldMk cId="3409886985" sldId="320"/>
        </pc:sldMkLst>
        <pc:spChg chg="mod">
          <ac:chgData name="Trent, Douglas M. (LARC-B713)[EAST2]" userId="9f667cde-a9b3-438c-b3a8-70cc1f16523f" providerId="ADAL" clId="{3044C41D-5677-4543-86BB-AD031B2B0D04}" dt="2023-05-16T23:26:55.475" v="937" actId="6549"/>
          <ac:spMkLst>
            <pc:docMk/>
            <pc:sldMk cId="3409886985" sldId="320"/>
            <ac:spMk id="4" creationId="{16174854-DBD2-4009-9828-968085D087E2}"/>
          </ac:spMkLst>
        </pc:spChg>
        <pc:spChg chg="add mod">
          <ac:chgData name="Trent, Douglas M. (LARC-B713)[EAST2]" userId="9f667cde-a9b3-438c-b3a8-70cc1f16523f" providerId="ADAL" clId="{3044C41D-5677-4543-86BB-AD031B2B0D04}" dt="2023-05-18T02:20:00.465" v="7154" actId="1035"/>
          <ac:spMkLst>
            <pc:docMk/>
            <pc:sldMk cId="3409886985" sldId="320"/>
            <ac:spMk id="5" creationId="{4A45E6F9-568A-4EB7-A3DF-96CA0333E821}"/>
          </ac:spMkLst>
        </pc:spChg>
        <pc:spChg chg="add mod">
          <ac:chgData name="Trent, Douglas M. (LARC-B713)[EAST2]" userId="9f667cde-a9b3-438c-b3a8-70cc1f16523f" providerId="ADAL" clId="{3044C41D-5677-4543-86BB-AD031B2B0D04}" dt="2023-05-18T02:20:07.401" v="7170" actId="1036"/>
          <ac:spMkLst>
            <pc:docMk/>
            <pc:sldMk cId="3409886985" sldId="320"/>
            <ac:spMk id="6" creationId="{1938BC46-6B5F-4A1F-99A0-87D0B1F14B0E}"/>
          </ac:spMkLst>
        </pc:spChg>
        <pc:spChg chg="mod">
          <ac:chgData name="Trent, Douglas M. (LARC-B713)[EAST2]" userId="9f667cde-a9b3-438c-b3a8-70cc1f16523f" providerId="ADAL" clId="{3044C41D-5677-4543-86BB-AD031B2B0D04}" dt="2023-05-16T23:26:52.204" v="936" actId="1076"/>
          <ac:spMkLst>
            <pc:docMk/>
            <pc:sldMk cId="3409886985" sldId="320"/>
            <ac:spMk id="7" creationId="{8C6761EA-BF09-4FFC-A681-D014719C9A62}"/>
          </ac:spMkLst>
        </pc:spChg>
        <pc:spChg chg="add del mod">
          <ac:chgData name="Trent, Douglas M. (LARC-B713)[EAST2]" userId="9f667cde-a9b3-438c-b3a8-70cc1f16523f" providerId="ADAL" clId="{3044C41D-5677-4543-86BB-AD031B2B0D04}" dt="2023-05-18T12:58:39.037" v="7389" actId="478"/>
          <ac:spMkLst>
            <pc:docMk/>
            <pc:sldMk cId="3409886985" sldId="320"/>
            <ac:spMk id="8" creationId="{2F4E663A-0537-4470-97E8-B2AD3672E82F}"/>
          </ac:spMkLst>
        </pc:spChg>
        <pc:spChg chg="add mod">
          <ac:chgData name="Trent, Douglas M. (LARC-B713)[EAST2]" userId="9f667cde-a9b3-438c-b3a8-70cc1f16523f" providerId="ADAL" clId="{3044C41D-5677-4543-86BB-AD031B2B0D04}" dt="2023-05-18T02:20:12.670" v="7171" actId="1076"/>
          <ac:spMkLst>
            <pc:docMk/>
            <pc:sldMk cId="3409886985" sldId="320"/>
            <ac:spMk id="9" creationId="{3F1D720A-334C-4BD9-BE87-81B66CC44ADE}"/>
          </ac:spMkLst>
        </pc:spChg>
      </pc:sldChg>
      <pc:sldChg chg="addSp delSp modSp add mod">
        <pc:chgData name="Trent, Douglas M. (LARC-B713)[EAST2]" userId="9f667cde-a9b3-438c-b3a8-70cc1f16523f" providerId="ADAL" clId="{3044C41D-5677-4543-86BB-AD031B2B0D04}" dt="2023-05-18T12:58:26.366" v="7388" actId="478"/>
        <pc:sldMkLst>
          <pc:docMk/>
          <pc:sldMk cId="918450569" sldId="321"/>
        </pc:sldMkLst>
        <pc:spChg chg="mod">
          <ac:chgData name="Trent, Douglas M. (LARC-B713)[EAST2]" userId="9f667cde-a9b3-438c-b3a8-70cc1f16523f" providerId="ADAL" clId="{3044C41D-5677-4543-86BB-AD031B2B0D04}" dt="2023-05-16T23:27:40.226" v="1006" actId="6549"/>
          <ac:spMkLst>
            <pc:docMk/>
            <pc:sldMk cId="918450569" sldId="321"/>
            <ac:spMk id="4" creationId="{16174854-DBD2-4009-9828-968085D087E2}"/>
          </ac:spMkLst>
        </pc:spChg>
        <pc:spChg chg="add mod">
          <ac:chgData name="Trent, Douglas M. (LARC-B713)[EAST2]" userId="9f667cde-a9b3-438c-b3a8-70cc1f16523f" providerId="ADAL" clId="{3044C41D-5677-4543-86BB-AD031B2B0D04}" dt="2023-05-18T12:58:15.920" v="7387" actId="20577"/>
          <ac:spMkLst>
            <pc:docMk/>
            <pc:sldMk cId="918450569" sldId="321"/>
            <ac:spMk id="5" creationId="{F9A54DF1-954F-4581-BD88-38ABCF58E70C}"/>
          </ac:spMkLst>
        </pc:spChg>
        <pc:spChg chg="add mod">
          <ac:chgData name="Trent, Douglas M. (LARC-B713)[EAST2]" userId="9f667cde-a9b3-438c-b3a8-70cc1f16523f" providerId="ADAL" clId="{3044C41D-5677-4543-86BB-AD031B2B0D04}" dt="2023-05-17T01:03:46.843" v="4834" actId="1076"/>
          <ac:spMkLst>
            <pc:docMk/>
            <pc:sldMk cId="918450569" sldId="321"/>
            <ac:spMk id="6" creationId="{1EC9A69F-3948-4A89-B57E-A7972D07A63A}"/>
          </ac:spMkLst>
        </pc:spChg>
        <pc:spChg chg="mod">
          <ac:chgData name="Trent, Douglas M. (LARC-B713)[EAST2]" userId="9f667cde-a9b3-438c-b3a8-70cc1f16523f" providerId="ADAL" clId="{3044C41D-5677-4543-86BB-AD031B2B0D04}" dt="2023-05-16T23:27:36.229" v="1005" actId="1076"/>
          <ac:spMkLst>
            <pc:docMk/>
            <pc:sldMk cId="918450569" sldId="321"/>
            <ac:spMk id="7" creationId="{8C6761EA-BF09-4FFC-A681-D014719C9A62}"/>
          </ac:spMkLst>
        </pc:spChg>
        <pc:spChg chg="add del mod">
          <ac:chgData name="Trent, Douglas M. (LARC-B713)[EAST2]" userId="9f667cde-a9b3-438c-b3a8-70cc1f16523f" providerId="ADAL" clId="{3044C41D-5677-4543-86BB-AD031B2B0D04}" dt="2023-05-18T12:58:26.366" v="7388" actId="478"/>
          <ac:spMkLst>
            <pc:docMk/>
            <pc:sldMk cId="918450569" sldId="321"/>
            <ac:spMk id="8" creationId="{ABA37C97-CC72-4272-862C-103ED6C63DE9}"/>
          </ac:spMkLst>
        </pc:spChg>
        <pc:spChg chg="add del mod">
          <ac:chgData name="Trent, Douglas M. (LARC-B713)[EAST2]" userId="9f667cde-a9b3-438c-b3a8-70cc1f16523f" providerId="ADAL" clId="{3044C41D-5677-4543-86BB-AD031B2B0D04}" dt="2023-05-17T01:08:30.318" v="5081" actId="478"/>
          <ac:spMkLst>
            <pc:docMk/>
            <pc:sldMk cId="918450569" sldId="321"/>
            <ac:spMk id="9" creationId="{8491FFB6-529A-4D73-940F-D08B50989B2D}"/>
          </ac:spMkLst>
        </pc:spChg>
        <pc:spChg chg="add mod">
          <ac:chgData name="Trent, Douglas M. (LARC-B713)[EAST2]" userId="9f667cde-a9b3-438c-b3a8-70cc1f16523f" providerId="ADAL" clId="{3044C41D-5677-4543-86BB-AD031B2B0D04}" dt="2023-05-17T01:43:35.808" v="6895" actId="1076"/>
          <ac:spMkLst>
            <pc:docMk/>
            <pc:sldMk cId="918450569" sldId="321"/>
            <ac:spMk id="15" creationId="{94B0706E-2293-4E0C-B1CC-8196A2A85AB1}"/>
          </ac:spMkLst>
        </pc:spChg>
        <pc:picChg chg="add mod">
          <ac:chgData name="Trent, Douglas M. (LARC-B713)[EAST2]" userId="9f667cde-a9b3-438c-b3a8-70cc1f16523f" providerId="ADAL" clId="{3044C41D-5677-4543-86BB-AD031B2B0D04}" dt="2023-05-17T01:16:05.245" v="5145" actId="1076"/>
          <ac:picMkLst>
            <pc:docMk/>
            <pc:sldMk cId="918450569" sldId="321"/>
            <ac:picMk id="3" creationId="{B638FB7E-813D-4396-BE37-E6FA8A27CAFE}"/>
          </ac:picMkLst>
        </pc:picChg>
        <pc:picChg chg="add mod">
          <ac:chgData name="Trent, Douglas M. (LARC-B713)[EAST2]" userId="9f667cde-a9b3-438c-b3a8-70cc1f16523f" providerId="ADAL" clId="{3044C41D-5677-4543-86BB-AD031B2B0D04}" dt="2023-05-17T01:14:59.744" v="5097" actId="1076"/>
          <ac:picMkLst>
            <pc:docMk/>
            <pc:sldMk cId="918450569" sldId="321"/>
            <ac:picMk id="11" creationId="{DFD90EFA-0A09-4FE9-8B6C-AE0D9E610D67}"/>
          </ac:picMkLst>
        </pc:picChg>
        <pc:picChg chg="add del">
          <ac:chgData name="Trent, Douglas M. (LARC-B713)[EAST2]" userId="9f667cde-a9b3-438c-b3a8-70cc1f16523f" providerId="ADAL" clId="{3044C41D-5677-4543-86BB-AD031B2B0D04}" dt="2023-05-17T01:10:55.080" v="5084"/>
          <ac:picMkLst>
            <pc:docMk/>
            <pc:sldMk cId="918450569" sldId="321"/>
            <ac:picMk id="2050" creationId="{7E9B8320-A605-45FA-AF65-BBAF0A0CB803}"/>
          </ac:picMkLst>
        </pc:picChg>
        <pc:picChg chg="add del">
          <ac:chgData name="Trent, Douglas M. (LARC-B713)[EAST2]" userId="9f667cde-a9b3-438c-b3a8-70cc1f16523f" providerId="ADAL" clId="{3044C41D-5677-4543-86BB-AD031B2B0D04}" dt="2023-05-17T01:11:37.636" v="5086"/>
          <ac:picMkLst>
            <pc:docMk/>
            <pc:sldMk cId="918450569" sldId="321"/>
            <ac:picMk id="2052" creationId="{12F2D673-375B-4359-A741-8F686E8A449C}"/>
          </ac:picMkLst>
        </pc:picChg>
        <pc:picChg chg="add del mod">
          <ac:chgData name="Trent, Douglas M. (LARC-B713)[EAST2]" userId="9f667cde-a9b3-438c-b3a8-70cc1f16523f" providerId="ADAL" clId="{3044C41D-5677-4543-86BB-AD031B2B0D04}" dt="2023-05-17T01:14:42.116" v="5090" actId="478"/>
          <ac:picMkLst>
            <pc:docMk/>
            <pc:sldMk cId="918450569" sldId="321"/>
            <ac:picMk id="2054" creationId="{B91FCB77-132C-49F9-8398-29F748C751A5}"/>
          </ac:picMkLst>
        </pc:picChg>
      </pc:sldChg>
      <pc:sldChg chg="addSp delSp modSp add mod ord">
        <pc:chgData name="Trent, Douglas M. (LARC-B713)[EAST2]" userId="9f667cde-a9b3-438c-b3a8-70cc1f16523f" providerId="ADAL" clId="{3044C41D-5677-4543-86BB-AD031B2B0D04}" dt="2023-05-18T12:57:49.540" v="7379" actId="6549"/>
        <pc:sldMkLst>
          <pc:docMk/>
          <pc:sldMk cId="1688693781" sldId="322"/>
        </pc:sldMkLst>
        <pc:spChg chg="mod">
          <ac:chgData name="Trent, Douglas M. (LARC-B713)[EAST2]" userId="9f667cde-a9b3-438c-b3a8-70cc1f16523f" providerId="ADAL" clId="{3044C41D-5677-4543-86BB-AD031B2B0D04}" dt="2023-05-16T23:28:12.527" v="1090" actId="6549"/>
          <ac:spMkLst>
            <pc:docMk/>
            <pc:sldMk cId="1688693781" sldId="322"/>
            <ac:spMk id="4" creationId="{16174854-DBD2-4009-9828-968085D087E2}"/>
          </ac:spMkLst>
        </pc:spChg>
        <pc:spChg chg="add mod">
          <ac:chgData name="Trent, Douglas M. (LARC-B713)[EAST2]" userId="9f667cde-a9b3-438c-b3a8-70cc1f16523f" providerId="ADAL" clId="{3044C41D-5677-4543-86BB-AD031B2B0D04}" dt="2023-05-18T12:57:49.540" v="7379" actId="6549"/>
          <ac:spMkLst>
            <pc:docMk/>
            <pc:sldMk cId="1688693781" sldId="322"/>
            <ac:spMk id="5" creationId="{698465FB-731C-4E29-A585-27F4BBACAB46}"/>
          </ac:spMkLst>
        </pc:spChg>
        <pc:spChg chg="add mod">
          <ac:chgData name="Trent, Douglas M. (LARC-B713)[EAST2]" userId="9f667cde-a9b3-438c-b3a8-70cc1f16523f" providerId="ADAL" clId="{3044C41D-5677-4543-86BB-AD031B2B0D04}" dt="2023-05-17T01:01:13.515" v="4610" actId="1076"/>
          <ac:spMkLst>
            <pc:docMk/>
            <pc:sldMk cId="1688693781" sldId="322"/>
            <ac:spMk id="6" creationId="{6E19874B-4B7D-42EA-8AB9-BBE25CFE545F}"/>
          </ac:spMkLst>
        </pc:spChg>
        <pc:spChg chg="mod">
          <ac:chgData name="Trent, Douglas M. (LARC-B713)[EAST2]" userId="9f667cde-a9b3-438c-b3a8-70cc1f16523f" providerId="ADAL" clId="{3044C41D-5677-4543-86BB-AD031B2B0D04}" dt="2023-05-16T23:28:05.979" v="1089" actId="6549"/>
          <ac:spMkLst>
            <pc:docMk/>
            <pc:sldMk cId="1688693781" sldId="322"/>
            <ac:spMk id="7" creationId="{8C6761EA-BF09-4FFC-A681-D014719C9A62}"/>
          </ac:spMkLst>
        </pc:spChg>
        <pc:spChg chg="add mod">
          <ac:chgData name="Trent, Douglas M. (LARC-B713)[EAST2]" userId="9f667cde-a9b3-438c-b3a8-70cc1f16523f" providerId="ADAL" clId="{3044C41D-5677-4543-86BB-AD031B2B0D04}" dt="2023-05-18T02:15:46.303" v="7088" actId="1076"/>
          <ac:spMkLst>
            <pc:docMk/>
            <pc:sldMk cId="1688693781" sldId="322"/>
            <ac:spMk id="8" creationId="{A4B08C34-7CE0-407F-9DA7-071F6411B3CD}"/>
          </ac:spMkLst>
        </pc:spChg>
        <pc:spChg chg="add del mod">
          <ac:chgData name="Trent, Douglas M. (LARC-B713)[EAST2]" userId="9f667cde-a9b3-438c-b3a8-70cc1f16523f" providerId="ADAL" clId="{3044C41D-5677-4543-86BB-AD031B2B0D04}" dt="2023-05-17T00:57:05.465" v="4588" actId="478"/>
          <ac:spMkLst>
            <pc:docMk/>
            <pc:sldMk cId="1688693781" sldId="322"/>
            <ac:spMk id="8" creationId="{F331D757-7186-4EF6-8049-E7EEE0947DD2}"/>
          </ac:spMkLst>
        </pc:spChg>
        <pc:spChg chg="add del mod">
          <ac:chgData name="Trent, Douglas M. (LARC-B713)[EAST2]" userId="9f667cde-a9b3-438c-b3a8-70cc1f16523f" providerId="ADAL" clId="{3044C41D-5677-4543-86BB-AD031B2B0D04}" dt="2023-05-17T01:00:53.496" v="4608" actId="478"/>
          <ac:spMkLst>
            <pc:docMk/>
            <pc:sldMk cId="1688693781" sldId="322"/>
            <ac:spMk id="9" creationId="{DCA06B0B-77BA-477B-B3AA-D8FB99C8DB64}"/>
          </ac:spMkLst>
        </pc:spChg>
        <pc:spChg chg="add del mod">
          <ac:chgData name="Trent, Douglas M. (LARC-B713)[EAST2]" userId="9f667cde-a9b3-438c-b3a8-70cc1f16523f" providerId="ADAL" clId="{3044C41D-5677-4543-86BB-AD031B2B0D04}" dt="2023-05-18T12:57:06.525" v="7292" actId="478"/>
          <ac:spMkLst>
            <pc:docMk/>
            <pc:sldMk cId="1688693781" sldId="322"/>
            <ac:spMk id="10" creationId="{3ABC9EF0-A21B-4E2A-98B5-76B014D879FC}"/>
          </ac:spMkLst>
        </pc:spChg>
        <pc:picChg chg="add mod modCrop">
          <ac:chgData name="Trent, Douglas M. (LARC-B713)[EAST2]" userId="9f667cde-a9b3-438c-b3a8-70cc1f16523f" providerId="ADAL" clId="{3044C41D-5677-4543-86BB-AD031B2B0D04}" dt="2023-05-17T01:01:40.276" v="4614" actId="14100"/>
          <ac:picMkLst>
            <pc:docMk/>
            <pc:sldMk cId="1688693781" sldId="322"/>
            <ac:picMk id="3" creationId="{ED5946A3-6F80-4310-8A58-3287616B91F0}"/>
          </ac:picMkLst>
        </pc:picChg>
      </pc:sldChg>
      <pc:sldChg chg="addSp delSp modSp add mod ord">
        <pc:chgData name="Trent, Douglas M. (LARC-B713)[EAST2]" userId="9f667cde-a9b3-438c-b3a8-70cc1f16523f" providerId="ADAL" clId="{3044C41D-5677-4543-86BB-AD031B2B0D04}" dt="2023-05-18T12:56:56.637" v="7291" actId="478"/>
        <pc:sldMkLst>
          <pc:docMk/>
          <pc:sldMk cId="525975294" sldId="323"/>
        </pc:sldMkLst>
        <pc:spChg chg="mod">
          <ac:chgData name="Trent, Douglas M. (LARC-B713)[EAST2]" userId="9f667cde-a9b3-438c-b3a8-70cc1f16523f" providerId="ADAL" clId="{3044C41D-5677-4543-86BB-AD031B2B0D04}" dt="2023-05-16T23:28:45.718" v="1164" actId="6549"/>
          <ac:spMkLst>
            <pc:docMk/>
            <pc:sldMk cId="525975294" sldId="323"/>
            <ac:spMk id="4" creationId="{16174854-DBD2-4009-9828-968085D087E2}"/>
          </ac:spMkLst>
        </pc:spChg>
        <pc:spChg chg="add mod">
          <ac:chgData name="Trent, Douglas M. (LARC-B713)[EAST2]" userId="9f667cde-a9b3-438c-b3a8-70cc1f16523f" providerId="ADAL" clId="{3044C41D-5677-4543-86BB-AD031B2B0D04}" dt="2023-05-17T00:41:50.882" v="4003" actId="6549"/>
          <ac:spMkLst>
            <pc:docMk/>
            <pc:sldMk cId="525975294" sldId="323"/>
            <ac:spMk id="5" creationId="{D660408C-9A4E-4A17-8408-E32595659735}"/>
          </ac:spMkLst>
        </pc:spChg>
        <pc:spChg chg="add del mod">
          <ac:chgData name="Trent, Douglas M. (LARC-B713)[EAST2]" userId="9f667cde-a9b3-438c-b3a8-70cc1f16523f" providerId="ADAL" clId="{3044C41D-5677-4543-86BB-AD031B2B0D04}" dt="2023-05-17T00:43:59.169" v="4119" actId="478"/>
          <ac:spMkLst>
            <pc:docMk/>
            <pc:sldMk cId="525975294" sldId="323"/>
            <ac:spMk id="6" creationId="{B2677790-A74E-4585-9E45-B92F7332FC35}"/>
          </ac:spMkLst>
        </pc:spChg>
        <pc:spChg chg="mod">
          <ac:chgData name="Trent, Douglas M. (LARC-B713)[EAST2]" userId="9f667cde-a9b3-438c-b3a8-70cc1f16523f" providerId="ADAL" clId="{3044C41D-5677-4543-86BB-AD031B2B0D04}" dt="2023-05-17T00:39:17.826" v="3636" actId="6549"/>
          <ac:spMkLst>
            <pc:docMk/>
            <pc:sldMk cId="525975294" sldId="323"/>
            <ac:spMk id="7" creationId="{8C6761EA-BF09-4FFC-A681-D014719C9A62}"/>
          </ac:spMkLst>
        </pc:spChg>
        <pc:spChg chg="add del mod">
          <ac:chgData name="Trent, Douglas M. (LARC-B713)[EAST2]" userId="9f667cde-a9b3-438c-b3a8-70cc1f16523f" providerId="ADAL" clId="{3044C41D-5677-4543-86BB-AD031B2B0D04}" dt="2023-05-18T12:56:56.637" v="7291" actId="478"/>
          <ac:spMkLst>
            <pc:docMk/>
            <pc:sldMk cId="525975294" sldId="323"/>
            <ac:spMk id="8" creationId="{E98EF204-FF17-4166-974A-408A26AB8CF8}"/>
          </ac:spMkLst>
        </pc:spChg>
        <pc:spChg chg="add mod">
          <ac:chgData name="Trent, Douglas M. (LARC-B713)[EAST2]" userId="9f667cde-a9b3-438c-b3a8-70cc1f16523f" providerId="ADAL" clId="{3044C41D-5677-4543-86BB-AD031B2B0D04}" dt="2023-05-18T12:56:54.145" v="7290" actId="1076"/>
          <ac:spMkLst>
            <pc:docMk/>
            <pc:sldMk cId="525975294" sldId="323"/>
            <ac:spMk id="9" creationId="{0809EADC-CAF8-4BAC-82D5-FEF34AF0A143}"/>
          </ac:spMkLst>
        </pc:spChg>
        <pc:spChg chg="add mod">
          <ac:chgData name="Trent, Douglas M. (LARC-B713)[EAST2]" userId="9f667cde-a9b3-438c-b3a8-70cc1f16523f" providerId="ADAL" clId="{3044C41D-5677-4543-86BB-AD031B2B0D04}" dt="2023-05-18T12:56:51.143" v="7289" actId="1076"/>
          <ac:spMkLst>
            <pc:docMk/>
            <pc:sldMk cId="525975294" sldId="323"/>
            <ac:spMk id="10" creationId="{0BB6EE53-082F-46BF-A160-C388166DC755}"/>
          </ac:spMkLst>
        </pc:spChg>
      </pc:sldChg>
      <pc:sldChg chg="addSp delSp modSp add mod ord">
        <pc:chgData name="Trent, Douglas M. (LARC-B713)[EAST2]" userId="9f667cde-a9b3-438c-b3a8-70cc1f16523f" providerId="ADAL" clId="{3044C41D-5677-4543-86BB-AD031B2B0D04}" dt="2023-05-17T00:22:50.895" v="3504" actId="1076"/>
        <pc:sldMkLst>
          <pc:docMk/>
          <pc:sldMk cId="557526046" sldId="324"/>
        </pc:sldMkLst>
        <pc:spChg chg="mod">
          <ac:chgData name="Trent, Douglas M. (LARC-B713)[EAST2]" userId="9f667cde-a9b3-438c-b3a8-70cc1f16523f" providerId="ADAL" clId="{3044C41D-5677-4543-86BB-AD031B2B0D04}" dt="2023-05-16T23:29:31.620" v="1229" actId="6549"/>
          <ac:spMkLst>
            <pc:docMk/>
            <pc:sldMk cId="557526046" sldId="324"/>
            <ac:spMk id="4" creationId="{16174854-DBD2-4009-9828-968085D087E2}"/>
          </ac:spMkLst>
        </pc:spChg>
        <pc:spChg chg="add mod">
          <ac:chgData name="Trent, Douglas M. (LARC-B713)[EAST2]" userId="9f667cde-a9b3-438c-b3a8-70cc1f16523f" providerId="ADAL" clId="{3044C41D-5677-4543-86BB-AD031B2B0D04}" dt="2023-05-17T00:19:39.979" v="3457" actId="6549"/>
          <ac:spMkLst>
            <pc:docMk/>
            <pc:sldMk cId="557526046" sldId="324"/>
            <ac:spMk id="5" creationId="{89B69ECA-0D75-42D7-9DA2-77B97636E83B}"/>
          </ac:spMkLst>
        </pc:spChg>
        <pc:spChg chg="add mod">
          <ac:chgData name="Trent, Douglas M. (LARC-B713)[EAST2]" userId="9f667cde-a9b3-438c-b3a8-70cc1f16523f" providerId="ADAL" clId="{3044C41D-5677-4543-86BB-AD031B2B0D04}" dt="2023-05-17T00:21:47.581" v="3464" actId="14100"/>
          <ac:spMkLst>
            <pc:docMk/>
            <pc:sldMk cId="557526046" sldId="324"/>
            <ac:spMk id="6" creationId="{4CE30E0C-C412-4AB1-9AF7-1DFF62656E12}"/>
          </ac:spMkLst>
        </pc:spChg>
        <pc:spChg chg="mod">
          <ac:chgData name="Trent, Douglas M. (LARC-B713)[EAST2]" userId="9f667cde-a9b3-438c-b3a8-70cc1f16523f" providerId="ADAL" clId="{3044C41D-5677-4543-86BB-AD031B2B0D04}" dt="2023-05-16T23:29:17.968" v="1228" actId="1076"/>
          <ac:spMkLst>
            <pc:docMk/>
            <pc:sldMk cId="557526046" sldId="324"/>
            <ac:spMk id="7" creationId="{8C6761EA-BF09-4FFC-A681-D014719C9A62}"/>
          </ac:spMkLst>
        </pc:spChg>
        <pc:spChg chg="add mod">
          <ac:chgData name="Trent, Douglas M. (LARC-B713)[EAST2]" userId="9f667cde-a9b3-438c-b3a8-70cc1f16523f" providerId="ADAL" clId="{3044C41D-5677-4543-86BB-AD031B2B0D04}" dt="2023-05-17T00:22:50.895" v="3504" actId="1076"/>
          <ac:spMkLst>
            <pc:docMk/>
            <pc:sldMk cId="557526046" sldId="324"/>
            <ac:spMk id="8" creationId="{43B0BC04-F8B7-47E1-9BA1-5F2F0674DE9F}"/>
          </ac:spMkLst>
        </pc:spChg>
        <pc:spChg chg="add del mod">
          <ac:chgData name="Trent, Douglas M. (LARC-B713)[EAST2]" userId="9f667cde-a9b3-438c-b3a8-70cc1f16523f" providerId="ADAL" clId="{3044C41D-5677-4543-86BB-AD031B2B0D04}" dt="2023-05-17T00:19:48.442" v="3458" actId="478"/>
          <ac:spMkLst>
            <pc:docMk/>
            <pc:sldMk cId="557526046" sldId="324"/>
            <ac:spMk id="9" creationId="{9BCE8F5B-1201-410C-91BD-1AAAB5C857A5}"/>
          </ac:spMkLst>
        </pc:spChg>
        <pc:picChg chg="add mod">
          <ac:chgData name="Trent, Douglas M. (LARC-B713)[EAST2]" userId="9f667cde-a9b3-438c-b3a8-70cc1f16523f" providerId="ADAL" clId="{3044C41D-5677-4543-86BB-AD031B2B0D04}" dt="2023-05-17T00:21:53.010" v="3465" actId="1076"/>
          <ac:picMkLst>
            <pc:docMk/>
            <pc:sldMk cId="557526046" sldId="324"/>
            <ac:picMk id="1026" creationId="{72CE3C49-E65F-48CB-9E39-1A61414B9902}"/>
          </ac:picMkLst>
        </pc:picChg>
      </pc:sldChg>
      <pc:sldChg chg="addSp modSp add mod ord">
        <pc:chgData name="Trent, Douglas M. (LARC-B713)[EAST2]" userId="9f667cde-a9b3-438c-b3a8-70cc1f16523f" providerId="ADAL" clId="{3044C41D-5677-4543-86BB-AD031B2B0D04}" dt="2023-05-17T01:42:39.220" v="6887" actId="20577"/>
        <pc:sldMkLst>
          <pc:docMk/>
          <pc:sldMk cId="801611103" sldId="325"/>
        </pc:sldMkLst>
        <pc:spChg chg="mod">
          <ac:chgData name="Trent, Douglas M. (LARC-B713)[EAST2]" userId="9f667cde-a9b3-438c-b3a8-70cc1f16523f" providerId="ADAL" clId="{3044C41D-5677-4543-86BB-AD031B2B0D04}" dt="2023-05-16T23:30:10.673" v="1309" actId="6549"/>
          <ac:spMkLst>
            <pc:docMk/>
            <pc:sldMk cId="801611103" sldId="325"/>
            <ac:spMk id="4" creationId="{16174854-DBD2-4009-9828-968085D087E2}"/>
          </ac:spMkLst>
        </pc:spChg>
        <pc:spChg chg="add mod">
          <ac:chgData name="Trent, Douglas M. (LARC-B713)[EAST2]" userId="9f667cde-a9b3-438c-b3a8-70cc1f16523f" providerId="ADAL" clId="{3044C41D-5677-4543-86BB-AD031B2B0D04}" dt="2023-05-17T00:11:50.288" v="3161" actId="1076"/>
          <ac:spMkLst>
            <pc:docMk/>
            <pc:sldMk cId="801611103" sldId="325"/>
            <ac:spMk id="5" creationId="{C2D9F7D0-11D3-4B64-924F-4C6F65CC95B4}"/>
          </ac:spMkLst>
        </pc:spChg>
        <pc:spChg chg="add mod">
          <ac:chgData name="Trent, Douglas M. (LARC-B713)[EAST2]" userId="9f667cde-a9b3-438c-b3a8-70cc1f16523f" providerId="ADAL" clId="{3044C41D-5677-4543-86BB-AD031B2B0D04}" dt="2023-05-17T00:12:43.881" v="3167" actId="14100"/>
          <ac:spMkLst>
            <pc:docMk/>
            <pc:sldMk cId="801611103" sldId="325"/>
            <ac:spMk id="6" creationId="{AACCCEF4-E453-4275-82A8-56F17BF64620}"/>
          </ac:spMkLst>
        </pc:spChg>
        <pc:spChg chg="mod">
          <ac:chgData name="Trent, Douglas M. (LARC-B713)[EAST2]" userId="9f667cde-a9b3-438c-b3a8-70cc1f16523f" providerId="ADAL" clId="{3044C41D-5677-4543-86BB-AD031B2B0D04}" dt="2023-05-16T23:30:07.652" v="1308" actId="1076"/>
          <ac:spMkLst>
            <pc:docMk/>
            <pc:sldMk cId="801611103" sldId="325"/>
            <ac:spMk id="7" creationId="{8C6761EA-BF09-4FFC-A681-D014719C9A62}"/>
          </ac:spMkLst>
        </pc:spChg>
        <pc:spChg chg="add mod">
          <ac:chgData name="Trent, Douglas M. (LARC-B713)[EAST2]" userId="9f667cde-a9b3-438c-b3a8-70cc1f16523f" providerId="ADAL" clId="{3044C41D-5677-4543-86BB-AD031B2B0D04}" dt="2023-05-17T00:15:36.616" v="3220" actId="1076"/>
          <ac:spMkLst>
            <pc:docMk/>
            <pc:sldMk cId="801611103" sldId="325"/>
            <ac:spMk id="8" creationId="{CB4B2039-69CF-424B-8F90-D5DBB0995AE2}"/>
          </ac:spMkLst>
        </pc:spChg>
        <pc:spChg chg="add mod">
          <ac:chgData name="Trent, Douglas M. (LARC-B713)[EAST2]" userId="9f667cde-a9b3-438c-b3a8-70cc1f16523f" providerId="ADAL" clId="{3044C41D-5677-4543-86BB-AD031B2B0D04}" dt="2023-05-17T01:42:39.220" v="6887" actId="20577"/>
          <ac:spMkLst>
            <pc:docMk/>
            <pc:sldMk cId="801611103" sldId="325"/>
            <ac:spMk id="9" creationId="{CF476963-2300-4AED-9EDA-A1CFBA114F59}"/>
          </ac:spMkLst>
        </pc:spChg>
        <pc:cxnChg chg="add mod">
          <ac:chgData name="Trent, Douglas M. (LARC-B713)[EAST2]" userId="9f667cde-a9b3-438c-b3a8-70cc1f16523f" providerId="ADAL" clId="{3044C41D-5677-4543-86BB-AD031B2B0D04}" dt="2023-05-17T00:15:39.498" v="3223" actId="1036"/>
          <ac:cxnSpMkLst>
            <pc:docMk/>
            <pc:sldMk cId="801611103" sldId="325"/>
            <ac:cxnSpMk id="3" creationId="{ED56F1E4-9529-4C76-AC64-C2C3AEEEBD22}"/>
          </ac:cxnSpMkLst>
        </pc:cxnChg>
      </pc:sldChg>
      <pc:sldChg chg="addSp delSp modSp add mod ord">
        <pc:chgData name="Trent, Douglas M. (LARC-B713)[EAST2]" userId="9f667cde-a9b3-438c-b3a8-70cc1f16523f" providerId="ADAL" clId="{3044C41D-5677-4543-86BB-AD031B2B0D04}" dt="2023-05-18T12:56:27.929" v="7281" actId="478"/>
        <pc:sldMkLst>
          <pc:docMk/>
          <pc:sldMk cId="2426160541" sldId="326"/>
        </pc:sldMkLst>
        <pc:spChg chg="mod">
          <ac:chgData name="Trent, Douglas M. (LARC-B713)[EAST2]" userId="9f667cde-a9b3-438c-b3a8-70cc1f16523f" providerId="ADAL" clId="{3044C41D-5677-4543-86BB-AD031B2B0D04}" dt="2023-05-16T23:30:46.035" v="1393" actId="6549"/>
          <ac:spMkLst>
            <pc:docMk/>
            <pc:sldMk cId="2426160541" sldId="326"/>
            <ac:spMk id="4" creationId="{16174854-DBD2-4009-9828-968085D087E2}"/>
          </ac:spMkLst>
        </pc:spChg>
        <pc:spChg chg="add mod">
          <ac:chgData name="Trent, Douglas M. (LARC-B713)[EAST2]" userId="9f667cde-a9b3-438c-b3a8-70cc1f16523f" providerId="ADAL" clId="{3044C41D-5677-4543-86BB-AD031B2B0D04}" dt="2023-05-17T01:45:19.346" v="6897" actId="948"/>
          <ac:spMkLst>
            <pc:docMk/>
            <pc:sldMk cId="2426160541" sldId="326"/>
            <ac:spMk id="5" creationId="{A6E07AC7-6CD3-4A17-AA48-1DD2AA1C39ED}"/>
          </ac:spMkLst>
        </pc:spChg>
        <pc:spChg chg="add mod">
          <ac:chgData name="Trent, Douglas M. (LARC-B713)[EAST2]" userId="9f667cde-a9b3-438c-b3a8-70cc1f16523f" providerId="ADAL" clId="{3044C41D-5677-4543-86BB-AD031B2B0D04}" dt="2023-05-17T01:45:28.279" v="6916" actId="1036"/>
          <ac:spMkLst>
            <pc:docMk/>
            <pc:sldMk cId="2426160541" sldId="326"/>
            <ac:spMk id="6" creationId="{F81B6057-812D-47AA-AD70-E6DB09524689}"/>
          </ac:spMkLst>
        </pc:spChg>
        <pc:spChg chg="mod">
          <ac:chgData name="Trent, Douglas M. (LARC-B713)[EAST2]" userId="9f667cde-a9b3-438c-b3a8-70cc1f16523f" providerId="ADAL" clId="{3044C41D-5677-4543-86BB-AD031B2B0D04}" dt="2023-05-16T23:30:42.269" v="1392" actId="1076"/>
          <ac:spMkLst>
            <pc:docMk/>
            <pc:sldMk cId="2426160541" sldId="326"/>
            <ac:spMk id="7" creationId="{8C6761EA-BF09-4FFC-A681-D014719C9A62}"/>
          </ac:spMkLst>
        </pc:spChg>
        <pc:spChg chg="add del mod">
          <ac:chgData name="Trent, Douglas M. (LARC-B713)[EAST2]" userId="9f667cde-a9b3-438c-b3a8-70cc1f16523f" providerId="ADAL" clId="{3044C41D-5677-4543-86BB-AD031B2B0D04}" dt="2023-05-18T12:56:27.929" v="7281" actId="478"/>
          <ac:spMkLst>
            <pc:docMk/>
            <pc:sldMk cId="2426160541" sldId="326"/>
            <ac:spMk id="8" creationId="{F60C0816-777A-4BCB-8EB0-00D9D2FDC6E5}"/>
          </ac:spMkLst>
        </pc:spChg>
        <pc:spChg chg="add mod">
          <ac:chgData name="Trent, Douglas M. (LARC-B713)[EAST2]" userId="9f667cde-a9b3-438c-b3a8-70cc1f16523f" providerId="ADAL" clId="{3044C41D-5677-4543-86BB-AD031B2B0D04}" dt="2023-05-17T01:45:22.784" v="6898" actId="1076"/>
          <ac:spMkLst>
            <pc:docMk/>
            <pc:sldMk cId="2426160541" sldId="326"/>
            <ac:spMk id="9" creationId="{B015E586-5EB7-4658-ACF2-F2FA8306248C}"/>
          </ac:spMkLst>
        </pc:spChg>
      </pc:sldChg>
      <pc:sldChg chg="addSp delSp modSp add mod ord">
        <pc:chgData name="Trent, Douglas M. (LARC-B713)[EAST2]" userId="9f667cde-a9b3-438c-b3a8-70cc1f16523f" providerId="ADAL" clId="{3044C41D-5677-4543-86BB-AD031B2B0D04}" dt="2023-05-18T12:56:21.102" v="7280" actId="1076"/>
        <pc:sldMkLst>
          <pc:docMk/>
          <pc:sldMk cId="1693419296" sldId="327"/>
        </pc:sldMkLst>
        <pc:spChg chg="add del mod">
          <ac:chgData name="Trent, Douglas M. (LARC-B713)[EAST2]" userId="9f667cde-a9b3-438c-b3a8-70cc1f16523f" providerId="ADAL" clId="{3044C41D-5677-4543-86BB-AD031B2B0D04}" dt="2023-05-16T23:44:23.028" v="1695" actId="478"/>
          <ac:spMkLst>
            <pc:docMk/>
            <pc:sldMk cId="1693419296" sldId="327"/>
            <ac:spMk id="2" creationId="{205C497D-EB41-4C6C-8F70-B8F8B4463928}"/>
          </ac:spMkLst>
        </pc:spChg>
        <pc:spChg chg="mod">
          <ac:chgData name="Trent, Douglas M. (LARC-B713)[EAST2]" userId="9f667cde-a9b3-438c-b3a8-70cc1f16523f" providerId="ADAL" clId="{3044C41D-5677-4543-86BB-AD031B2B0D04}" dt="2023-05-16T23:31:17.694" v="1460" actId="6549"/>
          <ac:spMkLst>
            <pc:docMk/>
            <pc:sldMk cId="1693419296" sldId="327"/>
            <ac:spMk id="4" creationId="{16174854-DBD2-4009-9828-968085D087E2}"/>
          </ac:spMkLst>
        </pc:spChg>
        <pc:spChg chg="add mod">
          <ac:chgData name="Trent, Douglas M. (LARC-B713)[EAST2]" userId="9f667cde-a9b3-438c-b3a8-70cc1f16523f" providerId="ADAL" clId="{3044C41D-5677-4543-86BB-AD031B2B0D04}" dt="2023-05-16T23:48:00.047" v="2089" actId="948"/>
          <ac:spMkLst>
            <pc:docMk/>
            <pc:sldMk cId="1693419296" sldId="327"/>
            <ac:spMk id="5" creationId="{3216A86A-8D46-42E2-A770-4FF7F21BDC2C}"/>
          </ac:spMkLst>
        </pc:spChg>
        <pc:spChg chg="add mod">
          <ac:chgData name="Trent, Douglas M. (LARC-B713)[EAST2]" userId="9f667cde-a9b3-438c-b3a8-70cc1f16523f" providerId="ADAL" clId="{3044C41D-5677-4543-86BB-AD031B2B0D04}" dt="2023-05-16T23:47:45.056" v="2088" actId="1076"/>
          <ac:spMkLst>
            <pc:docMk/>
            <pc:sldMk cId="1693419296" sldId="327"/>
            <ac:spMk id="6" creationId="{CA24582D-C3AE-466C-9140-D1FDEDD3AD2B}"/>
          </ac:spMkLst>
        </pc:spChg>
        <pc:spChg chg="mod">
          <ac:chgData name="Trent, Douglas M. (LARC-B713)[EAST2]" userId="9f667cde-a9b3-438c-b3a8-70cc1f16523f" providerId="ADAL" clId="{3044C41D-5677-4543-86BB-AD031B2B0D04}" dt="2023-05-16T23:31:14.004" v="1459" actId="1076"/>
          <ac:spMkLst>
            <pc:docMk/>
            <pc:sldMk cId="1693419296" sldId="327"/>
            <ac:spMk id="7" creationId="{8C6761EA-BF09-4FFC-A681-D014719C9A62}"/>
          </ac:spMkLst>
        </pc:spChg>
        <pc:spChg chg="add mod">
          <ac:chgData name="Trent, Douglas M. (LARC-B713)[EAST2]" userId="9f667cde-a9b3-438c-b3a8-70cc1f16523f" providerId="ADAL" clId="{3044C41D-5677-4543-86BB-AD031B2B0D04}" dt="2023-05-18T12:56:21.102" v="7280" actId="1076"/>
          <ac:spMkLst>
            <pc:docMk/>
            <pc:sldMk cId="1693419296" sldId="327"/>
            <ac:spMk id="8" creationId="{EA5E486F-BE26-4A80-92C0-89A10E1B4F2A}"/>
          </ac:spMkLst>
        </pc:spChg>
        <pc:spChg chg="add del mod">
          <ac:chgData name="Trent, Douglas M. (LARC-B713)[EAST2]" userId="9f667cde-a9b3-438c-b3a8-70cc1f16523f" providerId="ADAL" clId="{3044C41D-5677-4543-86BB-AD031B2B0D04}" dt="2023-05-16T23:48:52.449" v="2091" actId="478"/>
          <ac:spMkLst>
            <pc:docMk/>
            <pc:sldMk cId="1693419296" sldId="327"/>
            <ac:spMk id="9" creationId="{EDEC88BE-FB47-4DEC-AC8A-BD337110019A}"/>
          </ac:spMkLst>
        </pc:spChg>
      </pc:sldChg>
      <pc:sldChg chg="addSp delSp modSp add mod ord">
        <pc:chgData name="Trent, Douglas M. (LARC-B713)[EAST2]" userId="9f667cde-a9b3-438c-b3a8-70cc1f16523f" providerId="ADAL" clId="{3044C41D-5677-4543-86BB-AD031B2B0D04}" dt="2023-05-18T12:56:14.305" v="7279" actId="1076"/>
        <pc:sldMkLst>
          <pc:docMk/>
          <pc:sldMk cId="2098652303" sldId="328"/>
        </pc:sldMkLst>
        <pc:spChg chg="add mod">
          <ac:chgData name="Trent, Douglas M. (LARC-B713)[EAST2]" userId="9f667cde-a9b3-438c-b3a8-70cc1f16523f" providerId="ADAL" clId="{3044C41D-5677-4543-86BB-AD031B2B0D04}" dt="2023-05-18T12:56:04.231" v="7278" actId="20577"/>
          <ac:spMkLst>
            <pc:docMk/>
            <pc:sldMk cId="2098652303" sldId="328"/>
            <ac:spMk id="2" creationId="{731AA035-EBA5-4464-8F2A-D86AEC543D59}"/>
          </ac:spMkLst>
        </pc:spChg>
        <pc:spChg chg="add mod">
          <ac:chgData name="Trent, Douglas M. (LARC-B713)[EAST2]" userId="9f667cde-a9b3-438c-b3a8-70cc1f16523f" providerId="ADAL" clId="{3044C41D-5677-4543-86BB-AD031B2B0D04}" dt="2023-05-18T12:56:14.305" v="7279" actId="1076"/>
          <ac:spMkLst>
            <pc:docMk/>
            <pc:sldMk cId="2098652303" sldId="328"/>
            <ac:spMk id="3" creationId="{D1E88B24-C2E0-4B0D-97FF-26EB6A369865}"/>
          </ac:spMkLst>
        </pc:spChg>
        <pc:spChg chg="del mod">
          <ac:chgData name="Trent, Douglas M. (LARC-B713)[EAST2]" userId="9f667cde-a9b3-438c-b3a8-70cc1f16523f" providerId="ADAL" clId="{3044C41D-5677-4543-86BB-AD031B2B0D04}" dt="2023-05-16T23:32:05.808" v="1534"/>
          <ac:spMkLst>
            <pc:docMk/>
            <pc:sldMk cId="2098652303" sldId="328"/>
            <ac:spMk id="4" creationId="{16174854-DBD2-4009-9828-968085D087E2}"/>
          </ac:spMkLst>
        </pc:spChg>
        <pc:spChg chg="add mod">
          <ac:chgData name="Trent, Douglas M. (LARC-B713)[EAST2]" userId="9f667cde-a9b3-438c-b3a8-70cc1f16523f" providerId="ADAL" clId="{3044C41D-5677-4543-86BB-AD031B2B0D04}" dt="2023-05-18T12:53:44.408" v="7271" actId="6549"/>
          <ac:spMkLst>
            <pc:docMk/>
            <pc:sldMk cId="2098652303" sldId="328"/>
            <ac:spMk id="5" creationId="{0E1572FE-0D6D-4DF1-BC4D-8EB89ACA8D24}"/>
          </ac:spMkLst>
        </pc:spChg>
        <pc:spChg chg="add mod">
          <ac:chgData name="Trent, Douglas M. (LARC-B713)[EAST2]" userId="9f667cde-a9b3-438c-b3a8-70cc1f16523f" providerId="ADAL" clId="{3044C41D-5677-4543-86BB-AD031B2B0D04}" dt="2023-05-18T12:53:28.289" v="7251" actId="1076"/>
          <ac:spMkLst>
            <pc:docMk/>
            <pc:sldMk cId="2098652303" sldId="328"/>
            <ac:spMk id="6" creationId="{33893786-A66C-4A23-AA36-8ACBE232B042}"/>
          </ac:spMkLst>
        </pc:spChg>
        <pc:spChg chg="mod">
          <ac:chgData name="Trent, Douglas M. (LARC-B713)[EAST2]" userId="9f667cde-a9b3-438c-b3a8-70cc1f16523f" providerId="ADAL" clId="{3044C41D-5677-4543-86BB-AD031B2B0D04}" dt="2023-05-16T23:31:57.715" v="1531" actId="1076"/>
          <ac:spMkLst>
            <pc:docMk/>
            <pc:sldMk cId="2098652303" sldId="328"/>
            <ac:spMk id="7" creationId="{8C6761EA-BF09-4FFC-A681-D014719C9A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462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9540"/>
            <a:ext cx="9144191" cy="5133975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88725" y="2380200"/>
            <a:ext cx="6766500" cy="168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651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72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666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646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718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72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962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378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022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155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8002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ounded Rectangle 2"/>
          <p:cNvSpPr/>
          <p:nvPr userDrawn="1"/>
        </p:nvSpPr>
        <p:spPr>
          <a:xfrm>
            <a:off x="123381" y="64759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ounded Rectangle 8"/>
          <p:cNvSpPr/>
          <p:nvPr userDrawn="1"/>
        </p:nvSpPr>
        <p:spPr>
          <a:xfrm>
            <a:off x="123381" y="499511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23381" y="934262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23381" y="1369014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23381" y="1803766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123381" y="2238518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123381" y="2673269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123381" y="3108021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123381" y="3542773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123381" y="3977525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123381" y="4412276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ounded Rectangle 18"/>
          <p:cNvSpPr/>
          <p:nvPr userDrawn="1"/>
        </p:nvSpPr>
        <p:spPr>
          <a:xfrm>
            <a:off x="123381" y="4847032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8719195" y="53097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8719195" y="487849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719195" y="922601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8719195" y="1357352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8719195" y="1792104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8719195" y="2226856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8719195" y="2661608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Rounded Rectangle 26"/>
          <p:cNvSpPr/>
          <p:nvPr userDrawn="1"/>
        </p:nvSpPr>
        <p:spPr>
          <a:xfrm>
            <a:off x="8719195" y="3096359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8719195" y="3531111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8719195" y="3965863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0" name="Rounded Rectangle 29"/>
          <p:cNvSpPr/>
          <p:nvPr userDrawn="1"/>
        </p:nvSpPr>
        <p:spPr>
          <a:xfrm>
            <a:off x="8719195" y="4400615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1" name="Rounded Rectangle 30"/>
          <p:cNvSpPr/>
          <p:nvPr userDrawn="1"/>
        </p:nvSpPr>
        <p:spPr>
          <a:xfrm>
            <a:off x="8719195" y="4835370"/>
            <a:ext cx="307075" cy="240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2" name="Google Shape;104;p25"/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35621" y="89814"/>
            <a:ext cx="727852" cy="5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18775" y="150046"/>
            <a:ext cx="441120" cy="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085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F9A17E-D558-8749-BA2C-518F4933F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9796" r="27121"/>
          <a:stretch/>
        </p:blipFill>
        <p:spPr>
          <a:xfrm>
            <a:off x="3378808" y="-18047"/>
            <a:ext cx="5807303" cy="5161547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11" y="75956"/>
            <a:ext cx="1058642" cy="838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F9A17E-D558-8749-BA2C-518F4933F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9796" r="90427"/>
          <a:stretch/>
        </p:blipFill>
        <p:spPr>
          <a:xfrm>
            <a:off x="64929" y="-18048"/>
            <a:ext cx="4153946" cy="5161547"/>
          </a:xfrm>
          <a:prstGeom prst="rect">
            <a:avLst/>
          </a:prstGeom>
          <a:ln>
            <a:noFill/>
          </a:ln>
        </p:spPr>
      </p:pic>
      <p:sp>
        <p:nvSpPr>
          <p:cNvPr id="568" name="Shape 568"/>
          <p:cNvSpPr txBox="1">
            <a:spLocks noGrp="1"/>
          </p:cNvSpPr>
          <p:nvPr>
            <p:ph type="ctrTitle"/>
          </p:nvPr>
        </p:nvSpPr>
        <p:spPr>
          <a:xfrm>
            <a:off x="0" y="747256"/>
            <a:ext cx="4549172" cy="132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Clr>
                <a:srgbClr val="FFFFFF"/>
              </a:buClr>
              <a:buSzPts val="900"/>
            </a:pPr>
            <a:r>
              <a:rPr lang="en-US" sz="3200" b="1">
                <a:solidFill>
                  <a:srgbClr val="3399FF"/>
                </a:solidFill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  <a:t>INFORMS Insights:</a:t>
            </a:r>
            <a:br>
              <a:rPr lang="en-US" sz="2700" b="1">
                <a:solidFill>
                  <a:srgbClr val="3399FF"/>
                </a:solidFill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</a:br>
            <a:r>
              <a:rPr lang="en-US" sz="2800" b="1">
                <a:solidFill>
                  <a:srgbClr val="3399FF"/>
                </a:solidFill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  <a:t>Top Ten Lessons for a Productive and Fulfilling Career in Analytics </a:t>
            </a:r>
            <a:endParaRPr sz="28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9" name="Shape 569"/>
          <p:cNvSpPr txBox="1">
            <a:spLocks noGrp="1"/>
          </p:cNvSpPr>
          <p:nvPr>
            <p:ph type="subTitle" idx="1"/>
          </p:nvPr>
        </p:nvSpPr>
        <p:spPr>
          <a:xfrm>
            <a:off x="163882" y="2446798"/>
            <a:ext cx="3968048" cy="132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buClr>
                <a:srgbClr val="FFFFFF"/>
              </a:buClr>
              <a:buSzPts val="500"/>
            </a:pPr>
            <a:r>
              <a:rPr lang="en" sz="2400">
                <a:solidFill>
                  <a:schemeClr val="bg1"/>
                </a:solidFill>
                <a:latin typeface="Calibri"/>
                <a:ea typeface="Trebuchet MS"/>
                <a:cs typeface="Trebuchet MS"/>
                <a:sym typeface="Trebuchet MS"/>
              </a:rPr>
              <a:t>Douglas Trent</a:t>
            </a:r>
          </a:p>
          <a:p>
            <a:pPr marL="0" indent="0">
              <a:buClr>
                <a:srgbClr val="FFFFFF"/>
              </a:buClr>
              <a:buSzPts val="500"/>
            </a:pPr>
            <a:r>
              <a:rPr lang="en" sz="2400">
                <a:solidFill>
                  <a:schemeClr val="bg1"/>
                </a:solidFill>
                <a:latin typeface="Calibri"/>
                <a:ea typeface="Trebuchet MS"/>
                <a:cs typeface="Trebuchet MS"/>
                <a:sym typeface="Trebuchet MS"/>
              </a:rPr>
              <a:t>Sr. Data Scientist</a:t>
            </a:r>
          </a:p>
          <a:p>
            <a:pPr marL="0" indent="0">
              <a:buClr>
                <a:srgbClr val="FFFFFF"/>
              </a:buClr>
              <a:buSzPts val="500"/>
            </a:pPr>
            <a:r>
              <a:rPr lang="en" sz="2400">
                <a:solidFill>
                  <a:schemeClr val="bg1"/>
                </a:solidFill>
                <a:latin typeface="Calibri"/>
                <a:ea typeface="Trebuchet MS"/>
                <a:cs typeface="Trebuchet MS"/>
                <a:sym typeface="Trebuchet MS"/>
              </a:rPr>
              <a:t>NASA L</a:t>
            </a:r>
            <a:r>
              <a:rPr lang="en-US" sz="2400">
                <a:solidFill>
                  <a:schemeClr val="bg1"/>
                </a:solidFill>
                <a:latin typeface="Calibri"/>
                <a:ea typeface="Trebuchet MS"/>
                <a:cs typeface="Trebuchet MS"/>
                <a:sym typeface="Trebuchet MS"/>
              </a:rPr>
              <a:t>a</a:t>
            </a:r>
            <a:r>
              <a:rPr lang="en" sz="2400">
                <a:solidFill>
                  <a:schemeClr val="bg1"/>
                </a:solidFill>
                <a:latin typeface="Calibri"/>
                <a:ea typeface="Trebuchet MS"/>
                <a:cs typeface="Trebuchet MS"/>
                <a:sym typeface="Trebuchet MS"/>
              </a:rPr>
              <a:t>ngley Research Center</a:t>
            </a:r>
            <a:endParaRPr lang="en"/>
          </a:p>
        </p:txBody>
      </p:sp>
      <p:sp>
        <p:nvSpPr>
          <p:cNvPr id="571" name="Shape 571"/>
          <p:cNvSpPr/>
          <p:nvPr/>
        </p:nvSpPr>
        <p:spPr>
          <a:xfrm>
            <a:off x="324192" y="3772046"/>
            <a:ext cx="34290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defTabSz="685800">
              <a:lnSpc>
                <a:spcPct val="90000"/>
              </a:lnSpc>
              <a:buClr>
                <a:srgbClr val="FFFFFF"/>
              </a:buClr>
              <a:buSzPts val="300"/>
            </a:pPr>
            <a:r>
              <a:rPr lang="en" sz="1800">
                <a:solidFill>
                  <a:srgbClr val="FFFFFF"/>
                </a:solidFill>
                <a:latin typeface="Calibri" panose="020F0502020204030204" pitchFamily="34" charset="0"/>
              </a:rPr>
              <a:t>May 18, 2023</a:t>
            </a:r>
            <a:endParaRPr sz="21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76" y="4520635"/>
            <a:ext cx="462833" cy="472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805" y="4749301"/>
            <a:ext cx="19976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>
                <a:solidFill>
                  <a:srgbClr val="FFFFFF"/>
                </a:solidFill>
              </a:rPr>
              <a:t>OCIO Data Science Services</a:t>
            </a:r>
          </a:p>
        </p:txBody>
      </p:sp>
    </p:spTree>
    <p:extLst>
      <p:ext uri="{BB962C8B-B14F-4D97-AF65-F5344CB8AC3E}">
        <p14:creationId xmlns:p14="http://schemas.microsoft.com/office/powerpoint/2010/main" val="747252122"/>
      </p:ext>
    </p:extLst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174854-DBD2-4009-9828-968085D087E2}"/>
              </a:ext>
            </a:extLst>
          </p:cNvPr>
          <p:cNvSpPr txBox="1"/>
          <p:nvPr/>
        </p:nvSpPr>
        <p:spPr>
          <a:xfrm>
            <a:off x="134472" y="1045632"/>
            <a:ext cx="2501152" cy="238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 from Your Mistakes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Combine Synergistic Things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a Generalist AND a Specialist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Step Outside your Role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ake this Job and Expand It </a:t>
            </a:r>
            <a:endParaRPr lang="en-US" sz="120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Leadership = Vision + Motivation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Communicate!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Create the Differentiator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6761EA-BF09-4FFC-A681-D014719C9A62}"/>
              </a:ext>
            </a:extLst>
          </p:cNvPr>
          <p:cNvSpPr txBox="1">
            <a:spLocks/>
          </p:cNvSpPr>
          <p:nvPr/>
        </p:nvSpPr>
        <p:spPr>
          <a:xfrm>
            <a:off x="2868850" y="334419"/>
            <a:ext cx="4762356" cy="313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bg1"/>
                </a:solidFill>
                <a:effectLst/>
                <a:latin typeface="+mj-lt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Demi"/>
              </a:rPr>
              <a:t>Lesson 2: Persistence Pays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5E6F9-568A-4EB7-A3DF-96CA0333E821}"/>
              </a:ext>
            </a:extLst>
          </p:cNvPr>
          <p:cNvSpPr txBox="1"/>
          <p:nvPr/>
        </p:nvSpPr>
        <p:spPr>
          <a:xfrm>
            <a:off x="2810424" y="969393"/>
            <a:ext cx="619910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nitiative can be difficult in corporate beauracracies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Simple secret: Never give up! (Back up and go around)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Socialize your proposal in advance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Get buy-in by having others think of your idea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Newton’s Second Law of motion as a model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Outlast the naysayers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Persistence as a questioning technique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8BC46-6B5F-4A1F-99A0-87D0B1F14B0E}"/>
              </a:ext>
            </a:extLst>
          </p:cNvPr>
          <p:cNvSpPr txBox="1"/>
          <p:nvPr/>
        </p:nvSpPr>
        <p:spPr>
          <a:xfrm>
            <a:off x="3017728" y="4187716"/>
            <a:ext cx="3108543" cy="40011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Force = Mass * Acceleration</a:t>
            </a:r>
            <a:endParaRPr lang="en-US" sz="2000">
              <a:solidFill>
                <a:srgbClr val="92D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D720A-334C-4BD9-BE87-81B66CC44ADE}"/>
              </a:ext>
            </a:extLst>
          </p:cNvPr>
          <p:cNvSpPr txBox="1"/>
          <p:nvPr/>
        </p:nvSpPr>
        <p:spPr>
          <a:xfrm>
            <a:off x="4195756" y="3509578"/>
            <a:ext cx="4342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Every battle is won before it’s ever fought. (Sun Tzu)</a:t>
            </a:r>
          </a:p>
        </p:txBody>
      </p:sp>
    </p:spTree>
    <p:extLst>
      <p:ext uri="{BB962C8B-B14F-4D97-AF65-F5344CB8AC3E}">
        <p14:creationId xmlns:p14="http://schemas.microsoft.com/office/powerpoint/2010/main" val="340988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174854-DBD2-4009-9828-968085D087E2}"/>
              </a:ext>
            </a:extLst>
          </p:cNvPr>
          <p:cNvSpPr txBox="1"/>
          <p:nvPr/>
        </p:nvSpPr>
        <p:spPr>
          <a:xfrm>
            <a:off x="134472" y="1045632"/>
            <a:ext cx="2501152" cy="2682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 from Your Mistakes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Combine Synergistic Things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a Generalist AND a Specialist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Step Outside your Role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ake this Job and Expand It </a:t>
            </a:r>
            <a:endParaRPr lang="en-US" sz="120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Leadership = Vision + Motivation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Communicate!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Create the Differentiator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latin typeface="Calibri" panose="020F0502020204030204" pitchFamily="34" charset="0"/>
              </a:rPr>
              <a:t>Persistence Pays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6761EA-BF09-4FFC-A681-D014719C9A62}"/>
              </a:ext>
            </a:extLst>
          </p:cNvPr>
          <p:cNvSpPr txBox="1">
            <a:spLocks/>
          </p:cNvSpPr>
          <p:nvPr/>
        </p:nvSpPr>
        <p:spPr>
          <a:xfrm>
            <a:off x="1255203" y="334419"/>
            <a:ext cx="7276956" cy="313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bg1"/>
                </a:solidFill>
                <a:effectLst/>
                <a:latin typeface="+mj-lt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Demi"/>
              </a:rPr>
              <a:t>Lesson 1: Failure is not an Option; It’s a Requirement!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5C842-03D8-47D2-B5C5-C9BB02E1AF54}"/>
              </a:ext>
            </a:extLst>
          </p:cNvPr>
          <p:cNvSpPr txBox="1"/>
          <p:nvPr/>
        </p:nvSpPr>
        <p:spPr>
          <a:xfrm>
            <a:off x="2810424" y="1003013"/>
            <a:ext cx="57284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Proactively seek to fail, early and often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Failure economics – pay a little now, or a lot more later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 to failure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All products/programs have defects (model drift)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Fix one thing but don’t break another (regression test)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But wait, there’s more!</a:t>
            </a:r>
            <a:endParaRPr lang="en-US" sz="18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005D4-8DCB-4BC4-BEF0-F28B3AA5B436}"/>
              </a:ext>
            </a:extLst>
          </p:cNvPr>
          <p:cNvSpPr txBox="1"/>
          <p:nvPr/>
        </p:nvSpPr>
        <p:spPr>
          <a:xfrm>
            <a:off x="2810424" y="4042810"/>
            <a:ext cx="2603598" cy="52322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Cost of failure </a:t>
            </a:r>
            <a:r>
              <a:rPr lang="en-US" sz="2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  e</a:t>
            </a:r>
            <a:r>
              <a:rPr lang="en-US" sz="2800" baseline="300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endParaRPr lang="en-US" sz="2800" baseline="30000">
              <a:solidFill>
                <a:srgbClr val="92D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F6C8E-CF8E-41A8-9FB7-E388F7134783}"/>
              </a:ext>
            </a:extLst>
          </p:cNvPr>
          <p:cNvSpPr txBox="1"/>
          <p:nvPr/>
        </p:nvSpPr>
        <p:spPr>
          <a:xfrm>
            <a:off x="4893681" y="3205326"/>
            <a:ext cx="3655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Failure is your friend if you confront it early; </a:t>
            </a:r>
          </a:p>
          <a:p>
            <a:r>
              <a:rPr lang="en-US">
                <a:solidFill>
                  <a:schemeClr val="accent6"/>
                </a:solidFill>
              </a:rPr>
              <a:t>Your worst enemy if you meet it later.</a:t>
            </a:r>
          </a:p>
        </p:txBody>
      </p:sp>
    </p:spTree>
    <p:extLst>
      <p:ext uri="{BB962C8B-B14F-4D97-AF65-F5344CB8AC3E}">
        <p14:creationId xmlns:p14="http://schemas.microsoft.com/office/powerpoint/2010/main" val="130878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174854-DBD2-4009-9828-968085D087E2}"/>
              </a:ext>
            </a:extLst>
          </p:cNvPr>
          <p:cNvSpPr txBox="1"/>
          <p:nvPr/>
        </p:nvSpPr>
        <p:spPr>
          <a:xfrm>
            <a:off x="134472" y="1045632"/>
            <a:ext cx="2501152" cy="298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 from Your Mistakes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Combine Synergistic Things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a Generalist AND a Specialist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Step Outside your Role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ake this Job and Expand It </a:t>
            </a:r>
            <a:endParaRPr lang="en-US" sz="120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Leadership = Vision + Motivation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Communicate!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Create the Differentiator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latin typeface="Calibri" panose="020F0502020204030204" pitchFamily="34" charset="0"/>
              </a:rPr>
              <a:t>Persistence Pays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Failure is a Requirement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6761EA-BF09-4FFC-A681-D014719C9A62}"/>
              </a:ext>
            </a:extLst>
          </p:cNvPr>
          <p:cNvSpPr txBox="1">
            <a:spLocks/>
          </p:cNvSpPr>
          <p:nvPr/>
        </p:nvSpPr>
        <p:spPr>
          <a:xfrm>
            <a:off x="1255203" y="334419"/>
            <a:ext cx="7276956" cy="313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bg1"/>
                </a:solidFill>
                <a:effectLst/>
                <a:latin typeface="+mj-lt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Demi"/>
              </a:rPr>
              <a:t>Lesson 0: Your Career is a Journey, not a Destination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81C1C-93F8-49FC-A6FD-6A6DE7C54B42}"/>
              </a:ext>
            </a:extLst>
          </p:cNvPr>
          <p:cNvSpPr txBox="1"/>
          <p:nvPr/>
        </p:nvSpPr>
        <p:spPr>
          <a:xfrm>
            <a:off x="2810424" y="1003013"/>
            <a:ext cx="5721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Don’t let destination obsession obscure the journey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 travel is a journey too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Smell the roses and enjoy the ride!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614E6-AC62-49FD-A1DA-E4364A284D80}"/>
              </a:ext>
            </a:extLst>
          </p:cNvPr>
          <p:cNvSpPr txBox="1"/>
          <p:nvPr/>
        </p:nvSpPr>
        <p:spPr>
          <a:xfrm>
            <a:off x="2860414" y="4007378"/>
            <a:ext cx="5671745" cy="92333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Quality of life  </a:t>
            </a:r>
          </a:p>
          <a:p>
            <a:r>
              <a:rPr lang="en-US" sz="180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~  Your Capacity for delight </a:t>
            </a:r>
          </a:p>
          <a:p>
            <a:r>
              <a:rPr lang="en-US" sz="180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~  Your Power of observation and ability to pay attention</a:t>
            </a:r>
            <a:endParaRPr lang="en-US">
              <a:solidFill>
                <a:srgbClr val="92D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F390A-30D5-4387-AC91-236C8E215E74}"/>
              </a:ext>
            </a:extLst>
          </p:cNvPr>
          <p:cNvSpPr txBox="1"/>
          <p:nvPr/>
        </p:nvSpPr>
        <p:spPr>
          <a:xfrm>
            <a:off x="3116162" y="3006892"/>
            <a:ext cx="5110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The quality of life is in proportion, always, to the capacity for delight. The capacity for delight is the gift of paying attention. ― Julia Cameron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500A7-01C0-4F1E-8B49-07FBE7BDBDCE}"/>
              </a:ext>
            </a:extLst>
          </p:cNvPr>
          <p:cNvSpPr txBox="1"/>
          <p:nvPr/>
        </p:nvSpPr>
        <p:spPr>
          <a:xfrm>
            <a:off x="3930168" y="2129222"/>
            <a:ext cx="29097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solidFill>
                  <a:schemeClr val="accent6"/>
                </a:solidFill>
              </a:rPr>
              <a:t>If you can’t fix it, feature it.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chemeClr val="accent6"/>
                </a:solidFill>
              </a:rPr>
              <a:t>If you can’t get out of it, get into it.</a:t>
            </a:r>
          </a:p>
        </p:txBody>
      </p:sp>
    </p:spTree>
    <p:extLst>
      <p:ext uri="{BB962C8B-B14F-4D97-AF65-F5344CB8AC3E}">
        <p14:creationId xmlns:p14="http://schemas.microsoft.com/office/powerpoint/2010/main" val="291218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174854-DBD2-4009-9828-968085D087E2}"/>
              </a:ext>
            </a:extLst>
          </p:cNvPr>
          <p:cNvSpPr txBox="1"/>
          <p:nvPr/>
        </p:nvSpPr>
        <p:spPr>
          <a:xfrm>
            <a:off x="134472" y="1045632"/>
            <a:ext cx="2501152" cy="327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 from Your Mistakes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Combine Synergistic Things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a Generalist AND a Specialist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Step Outside your Role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ake this Job and Expand It </a:t>
            </a:r>
            <a:endParaRPr lang="en-US" sz="120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Leadership = Vision + Motivation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Communicate!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Create the Differentiator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latin typeface="Calibri" panose="020F0502020204030204" pitchFamily="34" charset="0"/>
              </a:rPr>
              <a:t>Persistence Pays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Failure is a Requirement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Career is a Journey </a:t>
            </a:r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6761EA-BF09-4FFC-A681-D014719C9A62}"/>
              </a:ext>
            </a:extLst>
          </p:cNvPr>
          <p:cNvSpPr txBox="1">
            <a:spLocks/>
          </p:cNvSpPr>
          <p:nvPr/>
        </p:nvSpPr>
        <p:spPr>
          <a:xfrm>
            <a:off x="3528503" y="1723005"/>
            <a:ext cx="4016047" cy="39241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bg1"/>
                </a:solidFill>
                <a:effectLst/>
                <a:latin typeface="+mj-lt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Demi"/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16028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6761EA-BF09-4FFC-A681-D014719C9A62}"/>
              </a:ext>
            </a:extLst>
          </p:cNvPr>
          <p:cNvSpPr txBox="1">
            <a:spLocks/>
          </p:cNvSpPr>
          <p:nvPr/>
        </p:nvSpPr>
        <p:spPr>
          <a:xfrm>
            <a:off x="1008529" y="247013"/>
            <a:ext cx="7416053" cy="313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bg1"/>
                </a:solidFill>
                <a:effectLst/>
                <a:latin typeface="+mj-lt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Demi"/>
              </a:rPr>
              <a:t>Lesson 10: Learn How to Learn from Your Mistakes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572FE-0D6D-4DF1-BC4D-8EB89ACA8D24}"/>
              </a:ext>
            </a:extLst>
          </p:cNvPr>
          <p:cNvSpPr txBox="1"/>
          <p:nvPr/>
        </p:nvSpPr>
        <p:spPr>
          <a:xfrm>
            <a:off x="2568377" y="833570"/>
            <a:ext cx="5076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Good judgement &lt;- Experience &lt;- Bad judgement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Failure is a powerful teacher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 from failure requires humility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Hidden beauty of a mistake = Lesson inside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Relish the customer objection</a:t>
            </a:r>
            <a:endParaRPr lang="en-US" sz="18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Acknowledge your mistakes, to let others know you won’t repeat them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1AA035-EBA5-4464-8F2A-D86AEC543D59}"/>
              </a:ext>
            </a:extLst>
          </p:cNvPr>
          <p:cNvSpPr txBox="1"/>
          <p:nvPr/>
        </p:nvSpPr>
        <p:spPr>
          <a:xfrm>
            <a:off x="2914650" y="3495675"/>
            <a:ext cx="5416868" cy="1477328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Apology = </a:t>
            </a:r>
          </a:p>
          <a:p>
            <a:r>
              <a:rPr lang="en-US" sz="180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Acknowledge the specific</a:t>
            </a:r>
          </a:p>
          <a:p>
            <a:r>
              <a:rPr lang="en-US" sz="180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+ How impacted the other person and their feelings </a:t>
            </a:r>
          </a:p>
          <a:p>
            <a:r>
              <a:rPr lang="en-US" sz="180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 What you will change </a:t>
            </a:r>
          </a:p>
          <a:p>
            <a:r>
              <a:rPr lang="en-US" sz="180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 Ask forgiveness</a:t>
            </a:r>
            <a:endParaRPr lang="en-US">
              <a:solidFill>
                <a:srgbClr val="92D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E88B24-C2E0-4B0D-97FF-26EB6A369865}"/>
              </a:ext>
            </a:extLst>
          </p:cNvPr>
          <p:cNvSpPr txBox="1"/>
          <p:nvPr/>
        </p:nvSpPr>
        <p:spPr>
          <a:xfrm>
            <a:off x="1831337" y="4002153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(Formula)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93786-A66C-4A23-AA36-8ACBE232B042}"/>
              </a:ext>
            </a:extLst>
          </p:cNvPr>
          <p:cNvSpPr txBox="1"/>
          <p:nvPr/>
        </p:nvSpPr>
        <p:spPr>
          <a:xfrm>
            <a:off x="4332995" y="2980229"/>
            <a:ext cx="4152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To err is human; To really screw up requires an AI</a:t>
            </a:r>
          </a:p>
        </p:txBody>
      </p:sp>
    </p:spTree>
    <p:extLst>
      <p:ext uri="{BB962C8B-B14F-4D97-AF65-F5344CB8AC3E}">
        <p14:creationId xmlns:p14="http://schemas.microsoft.com/office/powerpoint/2010/main" val="209865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174854-DBD2-4009-9828-968085D087E2}"/>
              </a:ext>
            </a:extLst>
          </p:cNvPr>
          <p:cNvSpPr txBox="1"/>
          <p:nvPr/>
        </p:nvSpPr>
        <p:spPr>
          <a:xfrm>
            <a:off x="134472" y="1045632"/>
            <a:ext cx="2501152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 from Your Mistakes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6761EA-BF09-4FFC-A681-D014719C9A62}"/>
              </a:ext>
            </a:extLst>
          </p:cNvPr>
          <p:cNvSpPr txBox="1">
            <a:spLocks/>
          </p:cNvSpPr>
          <p:nvPr/>
        </p:nvSpPr>
        <p:spPr>
          <a:xfrm>
            <a:off x="2339790" y="273907"/>
            <a:ext cx="6676464" cy="313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bg1"/>
                </a:solidFill>
                <a:effectLst/>
                <a:latin typeface="+mj-lt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Demi"/>
              </a:rPr>
              <a:t>Lesson 9: Combine Synergistic Things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6A86A-8D46-42E2-A770-4FF7F21BDC2C}"/>
              </a:ext>
            </a:extLst>
          </p:cNvPr>
          <p:cNvSpPr txBox="1"/>
          <p:nvPr/>
        </p:nvSpPr>
        <p:spPr>
          <a:xfrm>
            <a:off x="2810424" y="1003013"/>
            <a:ext cx="563507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Elec Engr + Comp Sci = Solve any problem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Dev’t + Marketing/Sales = Customer Understanding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R&amp;D + MBA = Run the business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Mix Line and Staff Positions</a:t>
            </a:r>
            <a:endParaRPr lang="en-US" sz="18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Synergy is everywhere, waiting to be tapped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Credit for Synergy flows to the Deal-Maker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4582D-C3AE-466C-9140-D1FDEDD3AD2B}"/>
              </a:ext>
            </a:extLst>
          </p:cNvPr>
          <p:cNvSpPr txBox="1"/>
          <p:nvPr/>
        </p:nvSpPr>
        <p:spPr>
          <a:xfrm>
            <a:off x="2945363" y="3788062"/>
            <a:ext cx="1441420" cy="46166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 + 1  &gt;  2</a:t>
            </a:r>
            <a:endParaRPr lang="en-US" sz="2400">
              <a:solidFill>
                <a:srgbClr val="92D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E486F-BE26-4A80-92C0-89A10E1B4F2A}"/>
              </a:ext>
            </a:extLst>
          </p:cNvPr>
          <p:cNvSpPr txBox="1"/>
          <p:nvPr/>
        </p:nvSpPr>
        <p:spPr>
          <a:xfrm>
            <a:off x="1851507" y="3865005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(Formula)</a:t>
            </a:r>
          </a:p>
        </p:txBody>
      </p:sp>
    </p:spTree>
    <p:extLst>
      <p:ext uri="{BB962C8B-B14F-4D97-AF65-F5344CB8AC3E}">
        <p14:creationId xmlns:p14="http://schemas.microsoft.com/office/powerpoint/2010/main" val="169341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174854-DBD2-4009-9828-968085D087E2}"/>
              </a:ext>
            </a:extLst>
          </p:cNvPr>
          <p:cNvSpPr txBox="1"/>
          <p:nvPr/>
        </p:nvSpPr>
        <p:spPr>
          <a:xfrm>
            <a:off x="134472" y="1045632"/>
            <a:ext cx="2501152" cy="58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 from Your Mistakes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Combine Synergistic Things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6761EA-BF09-4FFC-A681-D014719C9A62}"/>
              </a:ext>
            </a:extLst>
          </p:cNvPr>
          <p:cNvSpPr txBox="1">
            <a:spLocks/>
          </p:cNvSpPr>
          <p:nvPr/>
        </p:nvSpPr>
        <p:spPr>
          <a:xfrm>
            <a:off x="1775013" y="287354"/>
            <a:ext cx="6676464" cy="313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bg1"/>
                </a:solidFill>
                <a:effectLst/>
                <a:latin typeface="+mj-lt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Demi"/>
              </a:rPr>
              <a:t>Lesson 8: Be a Generalist AND a Specialist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07AC7-6CD3-4A17-AA48-1DD2AA1C39ED}"/>
              </a:ext>
            </a:extLst>
          </p:cNvPr>
          <p:cNvSpPr txBox="1"/>
          <p:nvPr/>
        </p:nvSpPr>
        <p:spPr>
          <a:xfrm>
            <a:off x="2810424" y="1003013"/>
            <a:ext cx="48762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Reject false dichotomies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Generalist risk = Interchangeable commodity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Specialist risk = Less career mobility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Combine to diversify the risk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Obtain just-in time expertise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B6057-812D-47AA-AD70-E6DB09524689}"/>
              </a:ext>
            </a:extLst>
          </p:cNvPr>
          <p:cNvSpPr txBox="1"/>
          <p:nvPr/>
        </p:nvSpPr>
        <p:spPr>
          <a:xfrm>
            <a:off x="2940050" y="4137570"/>
            <a:ext cx="2677336" cy="369332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Option A</a:t>
            </a:r>
            <a:r>
              <a:rPr lang="en-US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US" b="1" i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∩ </a:t>
            </a:r>
            <a:r>
              <a:rPr lang="en-US" b="0" i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Option B  &gt; 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15E586-5EB7-4658-ACF2-F2FA8306248C}"/>
              </a:ext>
            </a:extLst>
          </p:cNvPr>
          <p:cNvSpPr txBox="1"/>
          <p:nvPr/>
        </p:nvSpPr>
        <p:spPr>
          <a:xfrm>
            <a:off x="3695700" y="3034174"/>
            <a:ext cx="47557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>
                <a:solidFill>
                  <a:schemeClr val="accent6"/>
                </a:solidFill>
              </a:rPr>
              <a:t>Skate to where the puck is going to be. (Gretzky) </a:t>
            </a:r>
          </a:p>
          <a:p>
            <a:pPr algn="r">
              <a:spcBef>
                <a:spcPts val="600"/>
              </a:spcBef>
            </a:pPr>
            <a:r>
              <a:rPr lang="en-US">
                <a:solidFill>
                  <a:schemeClr val="accent6"/>
                </a:solidFill>
              </a:rPr>
              <a:t>Why choose? Do both!  (me)</a:t>
            </a:r>
          </a:p>
        </p:txBody>
      </p:sp>
    </p:spTree>
    <p:extLst>
      <p:ext uri="{BB962C8B-B14F-4D97-AF65-F5344CB8AC3E}">
        <p14:creationId xmlns:p14="http://schemas.microsoft.com/office/powerpoint/2010/main" val="242616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174854-DBD2-4009-9828-968085D087E2}"/>
              </a:ext>
            </a:extLst>
          </p:cNvPr>
          <p:cNvSpPr txBox="1"/>
          <p:nvPr/>
        </p:nvSpPr>
        <p:spPr>
          <a:xfrm>
            <a:off x="134472" y="1045632"/>
            <a:ext cx="2501152" cy="881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 from Your Mistakes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Combine Synergistic Things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a Generalist AND a Specialist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6761EA-BF09-4FFC-A681-D014719C9A62}"/>
              </a:ext>
            </a:extLst>
          </p:cNvPr>
          <p:cNvSpPr txBox="1">
            <a:spLocks/>
          </p:cNvSpPr>
          <p:nvPr/>
        </p:nvSpPr>
        <p:spPr>
          <a:xfrm>
            <a:off x="605118" y="314248"/>
            <a:ext cx="8108577" cy="313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bg1"/>
                </a:solidFill>
                <a:effectLst/>
                <a:latin typeface="+mj-lt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Demi"/>
              </a:rPr>
              <a:t>Lesson 7: Step Outside Your Role (and Your Comfort Zone)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9F7D0-11D3-4B64-924F-4C6F65CC95B4}"/>
              </a:ext>
            </a:extLst>
          </p:cNvPr>
          <p:cNvSpPr txBox="1"/>
          <p:nvPr/>
        </p:nvSpPr>
        <p:spPr>
          <a:xfrm>
            <a:off x="2914650" y="910705"/>
            <a:ext cx="4876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Obtain a mix of skills AND job experiences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 visible to other parts of the enterprise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Seize initiative at every opportunity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Avoid low-initiative assignments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Lean into the next higher init</a:t>
            </a: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iative level</a:t>
            </a:r>
            <a:endParaRPr lang="en-US" sz="18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CCEF4-E453-4275-82A8-56F17BF64620}"/>
              </a:ext>
            </a:extLst>
          </p:cNvPr>
          <p:cNvSpPr txBox="1"/>
          <p:nvPr/>
        </p:nvSpPr>
        <p:spPr>
          <a:xfrm>
            <a:off x="2730500" y="3495675"/>
            <a:ext cx="5378201" cy="1477328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Wait until told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Ask what to do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Recommend, then take action on the decision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Act independently, but advise at once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Act on your own, then routinely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B2039-69CF-424B-8F90-D5DBB0995AE2}"/>
              </a:ext>
            </a:extLst>
          </p:cNvPr>
          <p:cNvSpPr txBox="1"/>
          <p:nvPr/>
        </p:nvSpPr>
        <p:spPr>
          <a:xfrm>
            <a:off x="1147820" y="3162212"/>
            <a:ext cx="17668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Degrees of Initiative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Low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High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76963-2300-4AED-9EDA-A1CFBA114F59}"/>
              </a:ext>
            </a:extLst>
          </p:cNvPr>
          <p:cNvSpPr txBox="1"/>
          <p:nvPr/>
        </p:nvSpPr>
        <p:spPr>
          <a:xfrm>
            <a:off x="2837706" y="2478102"/>
            <a:ext cx="56605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200">
                <a:solidFill>
                  <a:schemeClr val="accent6"/>
                </a:solidFill>
              </a:rPr>
              <a:t>It may be better to ask for forgiveness than for permission. (Adm. Grace Hopper)</a:t>
            </a:r>
          </a:p>
          <a:p>
            <a:pPr algn="r">
              <a:spcBef>
                <a:spcPts val="600"/>
              </a:spcBef>
            </a:pPr>
            <a:r>
              <a:rPr lang="en-US" sz="1200">
                <a:solidFill>
                  <a:schemeClr val="accent6"/>
                </a:solidFill>
              </a:rPr>
              <a:t>When is the last time you did something for the first time?</a:t>
            </a:r>
          </a:p>
          <a:p>
            <a:pPr algn="r">
              <a:spcBef>
                <a:spcPts val="600"/>
              </a:spcBef>
            </a:pPr>
            <a:r>
              <a:rPr lang="en-US" sz="1200">
                <a:solidFill>
                  <a:schemeClr val="accent6"/>
                </a:solidFill>
              </a:rPr>
              <a:t>You miss 100% of the shots you don’t take. (Gretzky)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D56F1E4-9529-4C76-AC64-C2C3AEEEBD22}"/>
              </a:ext>
            </a:extLst>
          </p:cNvPr>
          <p:cNvCxnSpPr/>
          <p:nvPr/>
        </p:nvCxnSpPr>
        <p:spPr>
          <a:xfrm>
            <a:off x="2031235" y="3924300"/>
            <a:ext cx="0" cy="68580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1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174854-DBD2-4009-9828-968085D087E2}"/>
              </a:ext>
            </a:extLst>
          </p:cNvPr>
          <p:cNvSpPr txBox="1"/>
          <p:nvPr/>
        </p:nvSpPr>
        <p:spPr>
          <a:xfrm>
            <a:off x="134472" y="1045632"/>
            <a:ext cx="2501152" cy="118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 from Your Mistakes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Combine Synergistic Things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a Generalist AND a Specialist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Step Outside your Role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6761EA-BF09-4FFC-A681-D014719C9A62}"/>
              </a:ext>
            </a:extLst>
          </p:cNvPr>
          <p:cNvSpPr txBox="1">
            <a:spLocks/>
          </p:cNvSpPr>
          <p:nvPr/>
        </p:nvSpPr>
        <p:spPr>
          <a:xfrm>
            <a:off x="1973357" y="334419"/>
            <a:ext cx="6027643" cy="313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bg1"/>
                </a:solidFill>
                <a:effectLst/>
                <a:latin typeface="+mj-lt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Demi"/>
              </a:rPr>
              <a:t>Lesson 6: Take this Job and Expand 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69ECA-0D75-42D7-9DA2-77B97636E83B}"/>
              </a:ext>
            </a:extLst>
          </p:cNvPr>
          <p:cNvSpPr txBox="1"/>
          <p:nvPr/>
        </p:nvSpPr>
        <p:spPr>
          <a:xfrm>
            <a:off x="2810424" y="1003013"/>
            <a:ext cx="5416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Where are you linked in the Value Chain?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Advocate for your internal suppliers/customers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But don’t do their jobs!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30E0C-C412-4AB1-9AF7-1DFF62656E12}"/>
              </a:ext>
            </a:extLst>
          </p:cNvPr>
          <p:cNvSpPr txBox="1"/>
          <p:nvPr/>
        </p:nvSpPr>
        <p:spPr>
          <a:xfrm>
            <a:off x="2914649" y="2227494"/>
            <a:ext cx="4377843" cy="267470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rgbClr val="92D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0BC04-F8B7-47E1-9BA1-5F2F0674DE9F}"/>
              </a:ext>
            </a:extLst>
          </p:cNvPr>
          <p:cNvSpPr txBox="1"/>
          <p:nvPr/>
        </p:nvSpPr>
        <p:spPr>
          <a:xfrm>
            <a:off x="1571915" y="3331458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Data Science 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Life Cycle</a:t>
            </a:r>
          </a:p>
        </p:txBody>
      </p:sp>
      <p:pic>
        <p:nvPicPr>
          <p:cNvPr id="1026" name="Picture 2" descr="Understanding the Data Science Lifecycle |">
            <a:extLst>
              <a:ext uri="{FF2B5EF4-FFF2-40B4-BE49-F238E27FC236}">
                <a16:creationId xmlns:a16="http://schemas.microsoft.com/office/drawing/2014/main" id="{72CE3C49-E65F-48CB-9E39-1A61414B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2447500"/>
            <a:ext cx="2281237" cy="2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2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174854-DBD2-4009-9828-968085D087E2}"/>
              </a:ext>
            </a:extLst>
          </p:cNvPr>
          <p:cNvSpPr txBox="1"/>
          <p:nvPr/>
        </p:nvSpPr>
        <p:spPr>
          <a:xfrm>
            <a:off x="134472" y="1045632"/>
            <a:ext cx="2501152" cy="1482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 from Your Mistakes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Combine Synergistic Things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a Generalist AND a Specialist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Step Outside your Role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ake this Job and Expand It </a:t>
            </a:r>
            <a:endParaRPr lang="en-US" sz="120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6761EA-BF09-4FFC-A681-D014719C9A62}"/>
              </a:ext>
            </a:extLst>
          </p:cNvPr>
          <p:cNvSpPr txBox="1">
            <a:spLocks/>
          </p:cNvSpPr>
          <p:nvPr/>
        </p:nvSpPr>
        <p:spPr>
          <a:xfrm>
            <a:off x="1280833" y="320972"/>
            <a:ext cx="7658100" cy="313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bg1"/>
                </a:solidFill>
                <a:effectLst/>
                <a:latin typeface="+mj-lt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Demi"/>
              </a:rPr>
              <a:t>Lesson 5: Leadership = Vision + Motivation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0408C-9A4E-4A17-8408-E32595659735}"/>
              </a:ext>
            </a:extLst>
          </p:cNvPr>
          <p:cNvSpPr txBox="1"/>
          <p:nvPr/>
        </p:nvSpPr>
        <p:spPr>
          <a:xfrm>
            <a:off x="2810424" y="1003013"/>
            <a:ext cx="487625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Leadership begins with a Vision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Capture your Vision with sensory words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Put your Vision on display as a beacon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 by Example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Catch people doing things right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Praise in public, criticize in private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9EADC-CAF8-4BAC-82D5-FEF34AF0A143}"/>
              </a:ext>
            </a:extLst>
          </p:cNvPr>
          <p:cNvSpPr txBox="1"/>
          <p:nvPr/>
        </p:nvSpPr>
        <p:spPr>
          <a:xfrm>
            <a:off x="6084887" y="2818894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Nothing to it, but to do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6EE53-082F-46BF-A160-C388166DC755}"/>
              </a:ext>
            </a:extLst>
          </p:cNvPr>
          <p:cNvSpPr txBox="1"/>
          <p:nvPr/>
        </p:nvSpPr>
        <p:spPr>
          <a:xfrm>
            <a:off x="2881033" y="3401823"/>
            <a:ext cx="4341253" cy="1477328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Feedback = </a:t>
            </a:r>
          </a:p>
          <a:p>
            <a:r>
              <a:rPr lang="en-US" sz="180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Identify the specific</a:t>
            </a:r>
          </a:p>
          <a:p>
            <a:r>
              <a:rPr lang="en-US" sz="180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+ How it impacted you and your feelings </a:t>
            </a:r>
          </a:p>
          <a:p>
            <a:r>
              <a:rPr lang="en-US" sz="180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 What you want to change </a:t>
            </a:r>
          </a:p>
          <a:p>
            <a:r>
              <a:rPr lang="en-US" sz="180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 Ask for agreement in an uplifting way</a:t>
            </a:r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7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174854-DBD2-4009-9828-968085D087E2}"/>
              </a:ext>
            </a:extLst>
          </p:cNvPr>
          <p:cNvSpPr txBox="1"/>
          <p:nvPr/>
        </p:nvSpPr>
        <p:spPr>
          <a:xfrm>
            <a:off x="134472" y="1045632"/>
            <a:ext cx="2501152" cy="1782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 from Your Mistakes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Combine Synergistic Things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a Generalist AND a Specialist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Step Outside your Role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ake this Job and Expand It </a:t>
            </a:r>
            <a:endParaRPr lang="en-US" sz="120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Leadership = Vision + Motivation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6761EA-BF09-4FFC-A681-D014719C9A62}"/>
              </a:ext>
            </a:extLst>
          </p:cNvPr>
          <p:cNvSpPr txBox="1">
            <a:spLocks/>
          </p:cNvSpPr>
          <p:nvPr/>
        </p:nvSpPr>
        <p:spPr>
          <a:xfrm>
            <a:off x="742950" y="327696"/>
            <a:ext cx="7658100" cy="313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bg1"/>
                </a:solidFill>
                <a:effectLst/>
                <a:latin typeface="+mj-lt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Demi"/>
              </a:rPr>
              <a:t>Lesson 4: Communicate, Communicate, Communicate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465FB-731C-4E29-A585-27F4BBACAB46}"/>
              </a:ext>
            </a:extLst>
          </p:cNvPr>
          <p:cNvSpPr txBox="1"/>
          <p:nvPr/>
        </p:nvSpPr>
        <p:spPr>
          <a:xfrm>
            <a:off x="2810424" y="1003013"/>
            <a:ext cx="4876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Translate the Vision into compelling motivation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Great speakers are made, not born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Techniques: Eye contact, vocal inflection,  energy, the power of three … etc. etc.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Master the elevator speech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you get the order, stop talking!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9874B-4B7D-42EA-8AB9-BBE25CFE545F}"/>
              </a:ext>
            </a:extLst>
          </p:cNvPr>
          <p:cNvSpPr txBox="1"/>
          <p:nvPr/>
        </p:nvSpPr>
        <p:spPr>
          <a:xfrm>
            <a:off x="742950" y="3774702"/>
            <a:ext cx="5168403" cy="64633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Elevator Speech = </a:t>
            </a:r>
          </a:p>
          <a:p>
            <a:r>
              <a:rPr lang="en-US" sz="180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en-US" sz="18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Needs + Features + Advantages + Response (NFAR)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946A3-6F80-4310-8A58-3287616B9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6" t="21626"/>
          <a:stretch/>
        </p:blipFill>
        <p:spPr>
          <a:xfrm>
            <a:off x="6235689" y="2827915"/>
            <a:ext cx="2505199" cy="2140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B08C34-7CE0-407F-9DA7-071F6411B3CD}"/>
              </a:ext>
            </a:extLst>
          </p:cNvPr>
          <p:cNvSpPr txBox="1"/>
          <p:nvPr/>
        </p:nvSpPr>
        <p:spPr>
          <a:xfrm>
            <a:off x="2635624" y="3081116"/>
            <a:ext cx="3360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accent6"/>
                </a:solidFill>
              </a:rPr>
              <a:t>Communication works for those who work at it.</a:t>
            </a:r>
          </a:p>
        </p:txBody>
      </p:sp>
    </p:spTree>
    <p:extLst>
      <p:ext uri="{BB962C8B-B14F-4D97-AF65-F5344CB8AC3E}">
        <p14:creationId xmlns:p14="http://schemas.microsoft.com/office/powerpoint/2010/main" val="168869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174854-DBD2-4009-9828-968085D087E2}"/>
              </a:ext>
            </a:extLst>
          </p:cNvPr>
          <p:cNvSpPr txBox="1"/>
          <p:nvPr/>
        </p:nvSpPr>
        <p:spPr>
          <a:xfrm>
            <a:off x="134472" y="1045632"/>
            <a:ext cx="2501152" cy="2082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 from Your Mistakes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Combine Synergistic Things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a Generalist AND a Specialist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Step Outside your Role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ake this Job and Expand It </a:t>
            </a:r>
            <a:endParaRPr lang="en-US" sz="120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Leadership = Vision + Motivation</a:t>
            </a:r>
            <a:r>
              <a:rPr lang="en-US" sz="12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Communicate!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6761EA-BF09-4FFC-A681-D014719C9A62}"/>
              </a:ext>
            </a:extLst>
          </p:cNvPr>
          <p:cNvSpPr txBox="1">
            <a:spLocks/>
          </p:cNvSpPr>
          <p:nvPr/>
        </p:nvSpPr>
        <p:spPr>
          <a:xfrm>
            <a:off x="742950" y="327696"/>
            <a:ext cx="7658100" cy="313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bg1"/>
                </a:solidFill>
                <a:effectLst/>
                <a:latin typeface="+mj-lt"/>
                <a:ea typeface="Franklin Gothic Demi Cond" charset="0"/>
                <a:cs typeface="Franklin Gothic Demi Con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Demi"/>
              </a:rPr>
              <a:t>Lesson 3: Create the Differentiator – Go the Extra Mile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54DF1-954F-4581-BD88-38ABCF58E70C}"/>
              </a:ext>
            </a:extLst>
          </p:cNvPr>
          <p:cNvSpPr txBox="1"/>
          <p:nvPr/>
        </p:nvSpPr>
        <p:spPr>
          <a:xfrm>
            <a:off x="2810424" y="1003013"/>
            <a:ext cx="6003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a little different to stand out from the crowd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WAHLDO = Wide-Area Hazard Locator for Drone Overflight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NASA count-down from Ten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raffle ticket secret (shhh!)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Differentiation happens at the margins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Deliver the extra 2% to distinguish yourself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9A69F-3948-4A89-B57E-A7972D07A63A}"/>
              </a:ext>
            </a:extLst>
          </p:cNvPr>
          <p:cNvSpPr txBox="1"/>
          <p:nvPr/>
        </p:nvSpPr>
        <p:spPr>
          <a:xfrm>
            <a:off x="561745" y="4097868"/>
            <a:ext cx="1646605" cy="46166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1.02x  &gt;&gt;   x</a:t>
            </a:r>
            <a:endParaRPr lang="en-US" sz="2400">
              <a:solidFill>
                <a:srgbClr val="92D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8FB7E-813D-4396-BE37-E6FA8A27C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408" y="2989723"/>
            <a:ext cx="3999807" cy="2027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D90EFA-0A09-4FE9-8B6C-AE0D9E610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024" y="3958168"/>
            <a:ext cx="498023" cy="10630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B0706E-2293-4E0C-B1CC-8196A2A85AB1}"/>
              </a:ext>
            </a:extLst>
          </p:cNvPr>
          <p:cNvSpPr txBox="1"/>
          <p:nvPr/>
        </p:nvSpPr>
        <p:spPr>
          <a:xfrm>
            <a:off x="2674159" y="3434947"/>
            <a:ext cx="1397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WAHLDO on Langley Flight Range</a:t>
            </a:r>
          </a:p>
        </p:txBody>
      </p:sp>
    </p:spTree>
    <p:extLst>
      <p:ext uri="{BB962C8B-B14F-4D97-AF65-F5344CB8AC3E}">
        <p14:creationId xmlns:p14="http://schemas.microsoft.com/office/powerpoint/2010/main" val="918450569"/>
      </p:ext>
    </p:extLst>
  </p:cSld>
  <p:clrMapOvr>
    <a:masterClrMapping/>
  </p:clrMapOvr>
</p:sld>
</file>

<file path=ppt/theme/theme1.xml><?xml version="1.0" encoding="utf-8"?>
<a:theme xmlns:a="http://schemas.openxmlformats.org/drawingml/2006/main" name="Mutius template">
  <a:themeElements>
    <a:clrScheme name="Custom 347">
      <a:dk1>
        <a:srgbClr val="11191F"/>
      </a:dk1>
      <a:lt1>
        <a:srgbClr val="FFFFFF"/>
      </a:lt1>
      <a:dk2>
        <a:srgbClr val="97A5C2"/>
      </a:dk2>
      <a:lt2>
        <a:srgbClr val="E6E6EC"/>
      </a:lt2>
      <a:accent1>
        <a:srgbClr val="11191F"/>
      </a:accent1>
      <a:accent2>
        <a:srgbClr val="525666"/>
      </a:accent2>
      <a:accent3>
        <a:srgbClr val="757B96"/>
      </a:accent3>
      <a:accent4>
        <a:srgbClr val="9CA1B6"/>
      </a:accent4>
      <a:accent5>
        <a:srgbClr val="CC5900"/>
      </a:accent5>
      <a:accent6>
        <a:srgbClr val="FF88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71F3C3AD162418168A3D1EEC31C68" ma:contentTypeVersion="13" ma:contentTypeDescription="Create a new document." ma:contentTypeScope="" ma:versionID="05585bfb04b0686c0d502f5c346ea4d2">
  <xsd:schema xmlns:xsd="http://www.w3.org/2001/XMLSchema" xmlns:xs="http://www.w3.org/2001/XMLSchema" xmlns:p="http://schemas.microsoft.com/office/2006/metadata/properties" xmlns:ns1="http://schemas.microsoft.com/sharepoint/v3" xmlns:ns3="3cb15ddf-dbe9-47ea-851d-c70642058130" xmlns:ns4="4817ca35-7031-43a6-bda2-0d9832ef6347" targetNamespace="http://schemas.microsoft.com/office/2006/metadata/properties" ma:root="true" ma:fieldsID="9aca18a62d45c4d44ac6af01ebf11d30" ns1:_="" ns3:_="" ns4:_="">
    <xsd:import namespace="http://schemas.microsoft.com/sharepoint/v3"/>
    <xsd:import namespace="3cb15ddf-dbe9-47ea-851d-c70642058130"/>
    <xsd:import namespace="4817ca35-7031-43a6-bda2-0d9832ef63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5ddf-dbe9-47ea-851d-c70642058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7ca35-7031-43a6-bda2-0d9832ef6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CB3DE1-54D1-4AC2-82EA-956DE778EFA2}">
  <ds:schemaRefs>
    <ds:schemaRef ds:uri="http://purl.org/dc/terms/"/>
    <ds:schemaRef ds:uri="http://schemas.openxmlformats.org/package/2006/metadata/core-properties"/>
    <ds:schemaRef ds:uri="3cb15ddf-dbe9-47ea-851d-c7064205813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4817ca35-7031-43a6-bda2-0d9832ef634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B7EB9F-C171-479C-AC07-CDE743DD67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D74562-008E-460B-A958-1AE149C5C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b15ddf-dbe9-47ea-851d-c70642058130"/>
    <ds:schemaRef ds:uri="4817ca35-7031-43a6-bda2-0d9832ef6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1180</Words>
  <Application>Microsoft Office PowerPoint</Application>
  <PresentationFormat>On-screen Show (16:9)</PresentationFormat>
  <Paragraphs>195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Montserrat Light</vt:lpstr>
      <vt:lpstr>Arial</vt:lpstr>
      <vt:lpstr>DM Serif Display</vt:lpstr>
      <vt:lpstr>Franklin Gothic Demi</vt:lpstr>
      <vt:lpstr>Trebuchet MS</vt:lpstr>
      <vt:lpstr>Mutius template</vt:lpstr>
      <vt:lpstr>Simple Light</vt:lpstr>
      <vt:lpstr>INFORMS Insights: Top Ten Lessons for a Productive and Fulfilling Career in Analytics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Trent, Douglas M. (LARC-B7)[LITES II]</dc:creator>
  <cp:lastModifiedBy>Trent, Douglas M. (LARC-B713)[EAST2]</cp:lastModifiedBy>
  <cp:revision>5</cp:revision>
  <dcterms:modified xsi:type="dcterms:W3CDTF">2023-05-18T13:04:29Z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0x010100E2D71F3C3AD162418168A3D1EEC31C68</vt:lpwstr>
  </property>
</Properties>
</file>